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sldIdLst>
    <p:sldId id="256" r:id="rId2"/>
    <p:sldId id="257" r:id="rId3"/>
    <p:sldId id="262" r:id="rId4"/>
    <p:sldId id="258" r:id="rId5"/>
    <p:sldId id="259" r:id="rId6"/>
    <p:sldId id="260" r:id="rId7"/>
    <p:sldId id="261" r:id="rId8"/>
    <p:sldId id="263" r:id="rId9"/>
    <p:sldId id="269"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12192000" cy="6858000"/>
  <p:embeddedFontLst>
    <p:embeddedFont>
      <p:font typeface="Calibri" panose="020F0502020204030204" pitchFamily="34" charset="0"/>
      <p:regular r:id="rId38"/>
      <p:bold r:id="rId39"/>
      <p:italic r:id="rId40"/>
      <p:boldItalic r:id="rId41"/>
    </p:embeddedFont>
    <p:embeddedFont>
      <p:font typeface="Montserrat" pitchFamily="2" charset="77"/>
      <p:regular r:id="rId42"/>
      <p:bold r:id="rId43"/>
      <p:italic r:id="rId44"/>
      <p:boldItalic r:id="rId45"/>
    </p:embeddedFont>
    <p:embeddedFont>
      <p:font typeface="Montserrat SemiBold" panose="020F0502020204030204" pitchFamily="34" charset="0"/>
      <p:regular r:id="rId46"/>
      <p:bold r:id="rId47"/>
      <p:italic r:id="rId48"/>
      <p:boldItalic r:id="rId49"/>
    </p:embeddedFont>
  </p:embeddedFontLst>
  <p:defaultText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p15:clr>
            <a:srgbClr val="A4A3A4"/>
          </p15:clr>
        </p15:guide>
        <p15:guide id="2" pos="3863">
          <p15:clr>
            <a:srgbClr val="A4A3A4"/>
          </p15:clr>
        </p15:guide>
        <p15:guide id="3" orient="horz" pos="12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3FDE45-AF77-4B5C-9715-49D594BDF05E}">
  <a:tblStyle styleId="{0E3FDE45-AF77-4B5C-9715-49D594BDF05E}" styleName="Светлый стиль 1 — акцент 2">
    <a:wholeTbl>
      <a:tcTxStyle>
        <a:fontRef idx="minor">
          <a:srgbClr val="000000"/>
        </a:fontRef>
        <a:schemeClr val="tx1"/>
      </a:tcTxStyle>
      <a:tcStyle>
        <a:tcBdr>
          <a:left>
            <a:ln w="12700">
              <a:noFill/>
            </a:ln>
          </a:left>
          <a:right>
            <a:ln w="12700">
              <a:noFill/>
            </a:ln>
          </a:right>
          <a:top>
            <a:ln w="12700">
              <a:solidFill>
                <a:schemeClr val="accent2"/>
              </a:solidFill>
            </a:ln>
          </a:top>
          <a:bottom>
            <a:ln w="12700">
              <a:solidFill>
                <a:schemeClr val="accent2"/>
              </a:solidFill>
            </a:ln>
          </a:bottom>
          <a:insideH>
            <a:ln w="12700">
              <a:noFill/>
            </a:ln>
          </a:insideH>
          <a:insideV>
            <a:ln w="12700">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fill>
          <a:solidFill>
            <a:schemeClr val="accent2">
              <a:alpha val="20000"/>
            </a:schemeClr>
          </a:solidFill>
        </a:fill>
      </a:tcStyle>
    </a:band2V>
    <a:lastCol>
      <a:tcStyle>
        <a:tcBdr/>
      </a:tcStyle>
    </a:lastCol>
    <a:firstCol>
      <a:tcStyle>
        <a:tcBdr/>
      </a:tcStyle>
    </a:firstCol>
    <a:lastRow>
      <a:tcStyle>
        <a:tcBdr>
          <a:top>
            <a:ln w="12700">
              <a:solidFill>
                <a:schemeClr val="accent2"/>
              </a:solidFill>
            </a:ln>
          </a:top>
        </a:tcBdr>
        <a:fill>
          <a:noFill/>
        </a:fill>
      </a:tcStyle>
    </a:lastRow>
    <a:seCell>
      <a:tcStyle>
        <a:tcBdr/>
      </a:tcStyle>
    </a:seCell>
    <a:swCell>
      <a:tcStyle>
        <a:tcBdr/>
      </a:tcStyle>
    </a:swCell>
    <a:firstRow>
      <a:tcStyle>
        <a:tcBdr>
          <a:bottom>
            <a:ln w="12700">
              <a:solidFill>
                <a:schemeClr val="accent2"/>
              </a:solidFill>
            </a:ln>
          </a:bottom>
        </a:tcBdr>
        <a:fill>
          <a:noFill/>
        </a:fill>
      </a:tcStyle>
    </a:firstRow>
    <a:neCell>
      <a:tcStyle>
        <a:tcBdr/>
      </a:tcStyle>
    </a:neCell>
    <a:nwCell>
      <a:tcStyle>
        <a:tcBdr/>
      </a:tcStyle>
    </a:nwCell>
  </a:tblStyle>
  <a:tblStyle styleId="{7E9639D4-E3E2-4D34-9284-5A2195B3D0D7}" styleName="Светлый стиль 2">
    <a:wholeTbl>
      <a:tcTxStyle>
        <a:fontRef idx="minor">
          <a:srgbClr val="000000"/>
        </a:fontRef>
        <a:schemeClr val="tx1"/>
      </a:tcTxStyle>
      <a:tcStyle>
        <a:tcBdr>
          <a:left>
            <a:lnRef idx="1">
              <a:schemeClr val="tx1"/>
            </a:lnRef>
          </a:left>
          <a:right>
            <a:lnRef idx="1">
              <a:schemeClr val="tx1"/>
            </a:lnRef>
          </a:right>
          <a:top>
            <a:lnRef idx="1">
              <a:schemeClr val="tx1"/>
            </a:lnRef>
          </a:top>
          <a:bottom>
            <a:lnRef idx="1">
              <a:schemeClr val="tx1"/>
            </a:lnRef>
          </a:bottom>
          <a:insideH>
            <a:ln w="12700">
              <a:noFill/>
            </a:ln>
          </a:insideH>
          <a:insideV>
            <a:ln w="12700">
              <a:noFill/>
            </a:ln>
          </a:insideV>
        </a:tcBdr>
        <a:fill>
          <a:noFill/>
        </a:fill>
      </a:tcStyle>
    </a:wholeTbl>
    <a:band1H>
      <a:tcStyle>
        <a:tcBdr>
          <a:top>
            <a:lnRef idx="1">
              <a:schemeClr val="tx1"/>
            </a:lnRef>
          </a:top>
          <a:bottom>
            <a:lnRef idx="1">
              <a:schemeClr val="tx1"/>
            </a:lnRef>
          </a:bottom>
        </a:tcBdr>
      </a:tcStyle>
    </a:band1H>
    <a:band2H>
      <a:tcStyle>
        <a:tcBdr/>
      </a:tcStyle>
    </a:band2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Style>
        <a:tcBdr/>
      </a:tcStyle>
    </a:lastCol>
    <a:firstCol>
      <a:tcStyle>
        <a:tcBdr/>
      </a:tcStyle>
    </a:firstCol>
    <a:lastRow>
      <a:tcStyle>
        <a:tcBdr>
          <a:top>
            <a:ln w="50800">
              <a:solidFill>
                <a:schemeClr val="tx1"/>
              </a:solidFill>
            </a:ln>
          </a:top>
        </a:tcBdr>
      </a:tcStyle>
    </a:lastRow>
    <a:seCell>
      <a:tcStyle>
        <a:tcBdr/>
      </a:tcStyle>
    </a:seCell>
    <a:swCell>
      <a:tcStyle>
        <a:tcBdr/>
      </a:tcStyle>
    </a:swCell>
    <a:firstRow>
      <a:tcTxStyle b="on">
        <a:fontRef idx="minor">
          <a:srgbClr val="000000"/>
        </a:fontRef>
        <a:schemeClr val="bg1"/>
      </a:tcTxStyle>
      <a:tcStyle>
        <a:tcBdr/>
        <a:fillRef idx="1">
          <a:schemeClr val="tx1"/>
        </a:fillRef>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7"/>
  </p:normalViewPr>
  <p:slideViewPr>
    <p:cSldViewPr snapToGrid="0" showGuides="1">
      <p:cViewPr varScale="1">
        <p:scale>
          <a:sx n="110" d="100"/>
          <a:sy n="110" d="100"/>
        </p:scale>
        <p:origin x="632" y="184"/>
      </p:cViewPr>
      <p:guideLst>
        <p:guide orient="horz" pos="4088"/>
        <p:guide pos="3863"/>
        <p:guide orient="horz" pos="12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Рамиль Казыханов" userId="538a4a5abae23958" providerId="LiveId" clId="{1A0789E1-2886-794B-BB8F-293F3BA9B41F}"/>
    <pc:docChg chg="undo custSel addSld delSld modSld">
      <pc:chgData name="Рамиль Казыханов" userId="538a4a5abae23958" providerId="LiveId" clId="{1A0789E1-2886-794B-BB8F-293F3BA9B41F}" dt="2024-04-17T14:37:53.713" v="11703" actId="20577"/>
      <pc:docMkLst>
        <pc:docMk/>
      </pc:docMkLst>
      <pc:sldChg chg="addSp delSp modSp mod">
        <pc:chgData name="Рамиль Казыханов" userId="538a4a5abae23958" providerId="LiveId" clId="{1A0789E1-2886-794B-BB8F-293F3BA9B41F}" dt="2024-04-16T16:37:14.820" v="230" actId="767"/>
        <pc:sldMkLst>
          <pc:docMk/>
          <pc:sldMk cId="0" sldId="256"/>
        </pc:sldMkLst>
        <pc:spChg chg="add del mod">
          <ac:chgData name="Рамиль Казыханов" userId="538a4a5abae23958" providerId="LiveId" clId="{1A0789E1-2886-794B-BB8F-293F3BA9B41F}" dt="2024-04-16T16:37:14.820" v="230" actId="767"/>
          <ac:spMkLst>
            <pc:docMk/>
            <pc:sldMk cId="0" sldId="256"/>
            <ac:spMk id="2" creationId="{3CF8FECA-5DD7-DDBB-3515-ACA94E5E8561}"/>
          </ac:spMkLst>
        </pc:spChg>
        <pc:spChg chg="mod">
          <ac:chgData name="Рамиль Казыханов" userId="538a4a5abae23958" providerId="LiveId" clId="{1A0789E1-2886-794B-BB8F-293F3BA9B41F}" dt="2024-04-16T16:35:40.164" v="69" actId="20577"/>
          <ac:spMkLst>
            <pc:docMk/>
            <pc:sldMk cId="0" sldId="256"/>
            <ac:spMk id="6" creationId="{00000000-0000-0000-0000-000000000000}"/>
          </ac:spMkLst>
        </pc:spChg>
        <pc:spChg chg="mod">
          <ac:chgData name="Рамиль Казыханов" userId="538a4a5abae23958" providerId="LiveId" clId="{1A0789E1-2886-794B-BB8F-293F3BA9B41F}" dt="2024-04-16T16:37:05.601" v="227" actId="20577"/>
          <ac:spMkLst>
            <pc:docMk/>
            <pc:sldMk cId="0" sldId="256"/>
            <ac:spMk id="7" creationId="{00000000-0000-0000-0000-000000000000}"/>
          </ac:spMkLst>
        </pc:spChg>
        <pc:spChg chg="mod">
          <ac:chgData name="Рамиль Казыханов" userId="538a4a5abae23958" providerId="LiveId" clId="{1A0789E1-2886-794B-BB8F-293F3BA9B41F}" dt="2024-04-16T16:36:40.165" v="168" actId="20577"/>
          <ac:spMkLst>
            <pc:docMk/>
            <pc:sldMk cId="0" sldId="256"/>
            <ac:spMk id="8" creationId="{00000000-0000-0000-0000-000000000000}"/>
          </ac:spMkLst>
        </pc:spChg>
        <pc:spChg chg="del">
          <ac:chgData name="Рамиль Казыханов" userId="538a4a5abae23958" providerId="LiveId" clId="{1A0789E1-2886-794B-BB8F-293F3BA9B41F}" dt="2024-04-16T16:37:08.684" v="228" actId="478"/>
          <ac:spMkLst>
            <pc:docMk/>
            <pc:sldMk cId="0" sldId="256"/>
            <ac:spMk id="9" creationId="{00000000-0000-0000-0000-000000000000}"/>
          </ac:spMkLst>
        </pc:spChg>
      </pc:sldChg>
      <pc:sldChg chg="addSp delSp modSp new mod modClrScheme chgLayout">
        <pc:chgData name="Рамиль Казыханов" userId="538a4a5abae23958" providerId="LiveId" clId="{1A0789E1-2886-794B-BB8F-293F3BA9B41F}" dt="2024-04-16T16:44:13.953" v="483" actId="478"/>
        <pc:sldMkLst>
          <pc:docMk/>
          <pc:sldMk cId="1451485474" sldId="257"/>
        </pc:sldMkLst>
        <pc:spChg chg="mod ord">
          <ac:chgData name="Рамиль Казыханов" userId="538a4a5abae23958" providerId="LiveId" clId="{1A0789E1-2886-794B-BB8F-293F3BA9B41F}" dt="2024-04-16T16:40:29.053" v="332" actId="20577"/>
          <ac:spMkLst>
            <pc:docMk/>
            <pc:sldMk cId="1451485474" sldId="257"/>
            <ac:spMk id="2" creationId="{547661BD-5809-EC09-3F31-B40076456FC9}"/>
          </ac:spMkLst>
        </pc:spChg>
        <pc:spChg chg="del mod ord">
          <ac:chgData name="Рамиль Казыханов" userId="538a4a5abae23958" providerId="LiveId" clId="{1A0789E1-2886-794B-BB8F-293F3BA9B41F}" dt="2024-04-16T16:40:11.829" v="323" actId="700"/>
          <ac:spMkLst>
            <pc:docMk/>
            <pc:sldMk cId="1451485474" sldId="257"/>
            <ac:spMk id="3" creationId="{1E1A3C9D-A626-6425-70B1-5F524572B725}"/>
          </ac:spMkLst>
        </pc:spChg>
        <pc:spChg chg="mod ord">
          <ac:chgData name="Рамиль Казыханов" userId="538a4a5abae23958" providerId="LiveId" clId="{1A0789E1-2886-794B-BB8F-293F3BA9B41F}" dt="2024-04-16T16:40:11.829" v="323" actId="700"/>
          <ac:spMkLst>
            <pc:docMk/>
            <pc:sldMk cId="1451485474" sldId="257"/>
            <ac:spMk id="4" creationId="{9304742C-9117-80E5-775A-15756568C710}"/>
          </ac:spMkLst>
        </pc:spChg>
        <pc:spChg chg="del mod ord">
          <ac:chgData name="Рамиль Казыханов" userId="538a4a5abae23958" providerId="LiveId" clId="{1A0789E1-2886-794B-BB8F-293F3BA9B41F}" dt="2024-04-16T16:40:11.829" v="323" actId="700"/>
          <ac:spMkLst>
            <pc:docMk/>
            <pc:sldMk cId="1451485474" sldId="257"/>
            <ac:spMk id="5" creationId="{099E2668-E01B-F10F-DCB5-69FE8D1D772B}"/>
          </ac:spMkLst>
        </pc:spChg>
        <pc:spChg chg="del mod ord">
          <ac:chgData name="Рамиль Казыханов" userId="538a4a5abae23958" providerId="LiveId" clId="{1A0789E1-2886-794B-BB8F-293F3BA9B41F}" dt="2024-04-16T16:40:11.829" v="323" actId="700"/>
          <ac:spMkLst>
            <pc:docMk/>
            <pc:sldMk cId="1451485474" sldId="257"/>
            <ac:spMk id="6" creationId="{7C42DB53-71DB-55B3-E15E-86C849DEE9D5}"/>
          </ac:spMkLst>
        </pc:spChg>
        <pc:spChg chg="mod ord">
          <ac:chgData name="Рамиль Казыханов" userId="538a4a5abae23958" providerId="LiveId" clId="{1A0789E1-2886-794B-BB8F-293F3BA9B41F}" dt="2024-04-16T16:40:11.829" v="323" actId="700"/>
          <ac:spMkLst>
            <pc:docMk/>
            <pc:sldMk cId="1451485474" sldId="257"/>
            <ac:spMk id="7" creationId="{553CE86D-FB70-F967-42E0-60CF3120F6E5}"/>
          </ac:spMkLst>
        </pc:spChg>
        <pc:spChg chg="add del mod ord">
          <ac:chgData name="Рамиль Казыханов" userId="538a4a5abae23958" providerId="LiveId" clId="{1A0789E1-2886-794B-BB8F-293F3BA9B41F}" dt="2024-04-16T16:44:13.953" v="483" actId="478"/>
          <ac:spMkLst>
            <pc:docMk/>
            <pc:sldMk cId="1451485474" sldId="257"/>
            <ac:spMk id="8" creationId="{C85F9924-2551-4271-CC27-5D2026ABBE41}"/>
          </ac:spMkLst>
        </pc:spChg>
        <pc:spChg chg="add mod ord">
          <ac:chgData name="Рамиль Казыханов" userId="538a4a5abae23958" providerId="LiveId" clId="{1A0789E1-2886-794B-BB8F-293F3BA9B41F}" dt="2024-04-16T16:42:28.547" v="457" actId="12"/>
          <ac:spMkLst>
            <pc:docMk/>
            <pc:sldMk cId="1451485474" sldId="257"/>
            <ac:spMk id="9" creationId="{6912C1E7-23AF-962F-5402-A39797987003}"/>
          </ac:spMkLst>
        </pc:spChg>
        <pc:spChg chg="add mod ord">
          <ac:chgData name="Рамиль Казыханов" userId="538a4a5abae23958" providerId="LiveId" clId="{1A0789E1-2886-794B-BB8F-293F3BA9B41F}" dt="2024-04-16T16:42:48.150" v="462" actId="20577"/>
          <ac:spMkLst>
            <pc:docMk/>
            <pc:sldMk cId="1451485474" sldId="257"/>
            <ac:spMk id="10" creationId="{CC83B66F-2D59-CA47-92A8-23E0CD2A6105}"/>
          </ac:spMkLst>
        </pc:spChg>
        <pc:picChg chg="add del mod">
          <ac:chgData name="Рамиль Казыханов" userId="538a4a5abae23958" providerId="LiveId" clId="{1A0789E1-2886-794B-BB8F-293F3BA9B41F}" dt="2024-04-16T16:43:38.509" v="468"/>
          <ac:picMkLst>
            <pc:docMk/>
            <pc:sldMk cId="1451485474" sldId="257"/>
            <ac:picMk id="11" creationId="{67E6F394-C0F6-AF7F-7A35-69216B76F9FC}"/>
          </ac:picMkLst>
        </pc:picChg>
        <pc:picChg chg="add mod">
          <ac:chgData name="Рамиль Казыханов" userId="538a4a5abae23958" providerId="LiveId" clId="{1A0789E1-2886-794B-BB8F-293F3BA9B41F}" dt="2024-04-16T16:44:11.626" v="482" actId="1076"/>
          <ac:picMkLst>
            <pc:docMk/>
            <pc:sldMk cId="1451485474" sldId="257"/>
            <ac:picMk id="12" creationId="{C47A1660-58C4-17C1-A5CB-D9EE90CFAE31}"/>
          </ac:picMkLst>
        </pc:picChg>
        <pc:picChg chg="add del mod">
          <ac:chgData name="Рамиль Казыханов" userId="538a4a5abae23958" providerId="LiveId" clId="{1A0789E1-2886-794B-BB8F-293F3BA9B41F}" dt="2024-04-16T16:43:23.862" v="464"/>
          <ac:picMkLst>
            <pc:docMk/>
            <pc:sldMk cId="1451485474" sldId="257"/>
            <ac:picMk id="1026" creationId="{C3930D43-BBDA-25E2-19F6-A1F2340CF5B6}"/>
          </ac:picMkLst>
        </pc:picChg>
        <pc:picChg chg="add del mod">
          <ac:chgData name="Рамиль Казыханов" userId="538a4a5abae23958" providerId="LiveId" clId="{1A0789E1-2886-794B-BB8F-293F3BA9B41F}" dt="2024-04-16T16:43:36.888" v="466"/>
          <ac:picMkLst>
            <pc:docMk/>
            <pc:sldMk cId="1451485474" sldId="257"/>
            <ac:picMk id="1028" creationId="{7DEC6FF7-FF3D-D2C4-E9DC-900D931172CC}"/>
          </ac:picMkLst>
        </pc:picChg>
        <pc:picChg chg="add del mod">
          <ac:chgData name="Рамиль Казыханов" userId="538a4a5abae23958" providerId="LiveId" clId="{1A0789E1-2886-794B-BB8F-293F3BA9B41F}" dt="2024-04-16T16:43:42.702" v="470"/>
          <ac:picMkLst>
            <pc:docMk/>
            <pc:sldMk cId="1451485474" sldId="257"/>
            <ac:picMk id="1030" creationId="{7AFE4C74-C6DD-34E7-42BE-D10E673198F8}"/>
          </ac:picMkLst>
        </pc:picChg>
        <pc:picChg chg="add del mod">
          <ac:chgData name="Рамиль Казыханов" userId="538a4a5abae23958" providerId="LiveId" clId="{1A0789E1-2886-794B-BB8F-293F3BA9B41F}" dt="2024-04-16T16:43:44.076" v="472"/>
          <ac:picMkLst>
            <pc:docMk/>
            <pc:sldMk cId="1451485474" sldId="257"/>
            <ac:picMk id="1032" creationId="{2E3759CA-D01C-705F-6A4A-7686D32B57D2}"/>
          </ac:picMkLst>
        </pc:picChg>
        <pc:picChg chg="add del mod">
          <ac:chgData name="Рамиль Казыханов" userId="538a4a5abae23958" providerId="LiveId" clId="{1A0789E1-2886-794B-BB8F-293F3BA9B41F}" dt="2024-04-16T16:43:47.256" v="474"/>
          <ac:picMkLst>
            <pc:docMk/>
            <pc:sldMk cId="1451485474" sldId="257"/>
            <ac:picMk id="1034" creationId="{B3B0F16D-0881-3414-5E16-F966137CE033}"/>
          </ac:picMkLst>
        </pc:picChg>
        <pc:picChg chg="add del mod">
          <ac:chgData name="Рамиль Казыханов" userId="538a4a5abae23958" providerId="LiveId" clId="{1A0789E1-2886-794B-BB8F-293F3BA9B41F}" dt="2024-04-16T16:43:49.084" v="476"/>
          <ac:picMkLst>
            <pc:docMk/>
            <pc:sldMk cId="1451485474" sldId="257"/>
            <ac:picMk id="1036" creationId="{6D356C7E-D36E-1F79-ADEF-6B059C363D60}"/>
          </ac:picMkLst>
        </pc:picChg>
      </pc:sldChg>
      <pc:sldChg chg="addSp delSp modSp new mod modClrScheme chgLayout">
        <pc:chgData name="Рамиль Казыханов" userId="538a4a5abae23958" providerId="LiveId" clId="{1A0789E1-2886-794B-BB8F-293F3BA9B41F}" dt="2024-04-16T16:52:18.565" v="902" actId="20577"/>
        <pc:sldMkLst>
          <pc:docMk/>
          <pc:sldMk cId="770599743" sldId="258"/>
        </pc:sldMkLst>
        <pc:spChg chg="mod ord">
          <ac:chgData name="Рамиль Казыханов" userId="538a4a5abae23958" providerId="LiveId" clId="{1A0789E1-2886-794B-BB8F-293F3BA9B41F}" dt="2024-04-16T16:48:25.671" v="666" actId="700"/>
          <ac:spMkLst>
            <pc:docMk/>
            <pc:sldMk cId="770599743" sldId="258"/>
            <ac:spMk id="2" creationId="{B183B039-20C8-8BD6-BEB4-F198F0757064}"/>
          </ac:spMkLst>
        </pc:spChg>
        <pc:spChg chg="add del mod ord">
          <ac:chgData name="Рамиль Казыханов" userId="538a4a5abae23958" providerId="LiveId" clId="{1A0789E1-2886-794B-BB8F-293F3BA9B41F}" dt="2024-04-16T16:49:20.879" v="675" actId="478"/>
          <ac:spMkLst>
            <pc:docMk/>
            <pc:sldMk cId="770599743" sldId="258"/>
            <ac:spMk id="3" creationId="{F5153C81-7490-CCFB-EC68-5A0D382C942C}"/>
          </ac:spMkLst>
        </pc:spChg>
        <pc:spChg chg="mod ord">
          <ac:chgData name="Рамиль Казыханов" userId="538a4a5abae23958" providerId="LiveId" clId="{1A0789E1-2886-794B-BB8F-293F3BA9B41F}" dt="2024-04-16T16:48:25.671" v="666" actId="700"/>
          <ac:spMkLst>
            <pc:docMk/>
            <pc:sldMk cId="770599743" sldId="258"/>
            <ac:spMk id="4" creationId="{AC2FBACF-25D7-3257-2D23-E9FF67BB6E29}"/>
          </ac:spMkLst>
        </pc:spChg>
        <pc:spChg chg="add del mod ord">
          <ac:chgData name="Рамиль Казыханов" userId="538a4a5abae23958" providerId="LiveId" clId="{1A0789E1-2886-794B-BB8F-293F3BA9B41F}" dt="2024-04-16T16:52:03.043" v="897" actId="12"/>
          <ac:spMkLst>
            <pc:docMk/>
            <pc:sldMk cId="770599743" sldId="258"/>
            <ac:spMk id="5" creationId="{921DB5BC-5CC5-F0E7-1B78-CF238628938A}"/>
          </ac:spMkLst>
        </pc:spChg>
        <pc:spChg chg="add del mod ord">
          <ac:chgData name="Рамиль Казыханов" userId="538a4a5abae23958" providerId="LiveId" clId="{1A0789E1-2886-794B-BB8F-293F3BA9B41F}" dt="2024-04-16T16:52:18.565" v="902" actId="20577"/>
          <ac:spMkLst>
            <pc:docMk/>
            <pc:sldMk cId="770599743" sldId="258"/>
            <ac:spMk id="6" creationId="{AAE7DB4C-209A-BDC8-0687-2ACD64BDF643}"/>
          </ac:spMkLst>
        </pc:spChg>
        <pc:spChg chg="mod ord">
          <ac:chgData name="Рамиль Казыханов" userId="538a4a5abae23958" providerId="LiveId" clId="{1A0789E1-2886-794B-BB8F-293F3BA9B41F}" dt="2024-04-16T16:48:25.671" v="666" actId="700"/>
          <ac:spMkLst>
            <pc:docMk/>
            <pc:sldMk cId="770599743" sldId="258"/>
            <ac:spMk id="7" creationId="{1DE768A1-6B3E-F67A-3916-38C372A6A5FA}"/>
          </ac:spMkLst>
        </pc:spChg>
        <pc:spChg chg="add del mod ord">
          <ac:chgData name="Рамиль Казыханов" userId="538a4a5abae23958" providerId="LiveId" clId="{1A0789E1-2886-794B-BB8F-293F3BA9B41F}" dt="2024-04-16T16:48:25.671" v="666" actId="700"/>
          <ac:spMkLst>
            <pc:docMk/>
            <pc:sldMk cId="770599743" sldId="258"/>
            <ac:spMk id="8" creationId="{4D709020-26ED-61EB-0317-F0B73BACF794}"/>
          </ac:spMkLst>
        </pc:spChg>
        <pc:spChg chg="add del mod ord">
          <ac:chgData name="Рамиль Казыханов" userId="538a4a5abae23958" providerId="LiveId" clId="{1A0789E1-2886-794B-BB8F-293F3BA9B41F}" dt="2024-04-16T16:48:25.671" v="666" actId="700"/>
          <ac:spMkLst>
            <pc:docMk/>
            <pc:sldMk cId="770599743" sldId="258"/>
            <ac:spMk id="9" creationId="{6F68B294-9C2F-6B9E-9222-304218523F04}"/>
          </ac:spMkLst>
        </pc:spChg>
        <pc:spChg chg="add del mod ord">
          <ac:chgData name="Рамиль Казыханов" userId="538a4a5abae23958" providerId="LiveId" clId="{1A0789E1-2886-794B-BB8F-293F3BA9B41F}" dt="2024-04-16T16:48:25.671" v="666" actId="700"/>
          <ac:spMkLst>
            <pc:docMk/>
            <pc:sldMk cId="770599743" sldId="258"/>
            <ac:spMk id="10" creationId="{B8C32A59-D605-A69B-FF37-55C9FC918C44}"/>
          </ac:spMkLst>
        </pc:spChg>
        <pc:picChg chg="add del mod">
          <ac:chgData name="Рамиль Казыханов" userId="538a4a5abae23958" providerId="LiveId" clId="{1A0789E1-2886-794B-BB8F-293F3BA9B41F}" dt="2024-04-16T16:47:47.269" v="653"/>
          <ac:picMkLst>
            <pc:docMk/>
            <pc:sldMk cId="770599743" sldId="258"/>
            <ac:picMk id="12" creationId="{97B7B866-5BEB-480E-28C0-CC686C42CE27}"/>
          </ac:picMkLst>
        </pc:picChg>
        <pc:picChg chg="add del mod">
          <ac:chgData name="Рамиль Казыханов" userId="538a4a5abae23958" providerId="LiveId" clId="{1A0789E1-2886-794B-BB8F-293F3BA9B41F}" dt="2024-04-16T16:47:53.845" v="655"/>
          <ac:picMkLst>
            <pc:docMk/>
            <pc:sldMk cId="770599743" sldId="258"/>
            <ac:picMk id="14" creationId="{25F406E5-A31B-51DD-F00C-2E9ED6F828BC}"/>
          </ac:picMkLst>
        </pc:picChg>
        <pc:picChg chg="add del mod">
          <ac:chgData name="Рамиль Казыханов" userId="538a4a5abae23958" providerId="LiveId" clId="{1A0789E1-2886-794B-BB8F-293F3BA9B41F}" dt="2024-04-16T16:48:10.373" v="657"/>
          <ac:picMkLst>
            <pc:docMk/>
            <pc:sldMk cId="770599743" sldId="258"/>
            <ac:picMk id="16" creationId="{EEEFEC37-92A8-7812-8DAB-239782D2DD7B}"/>
          </ac:picMkLst>
        </pc:picChg>
        <pc:picChg chg="add del mod">
          <ac:chgData name="Рамиль Казыханов" userId="538a4a5abae23958" providerId="LiveId" clId="{1A0789E1-2886-794B-BB8F-293F3BA9B41F}" dt="2024-04-16T16:48:24.458" v="664"/>
          <ac:picMkLst>
            <pc:docMk/>
            <pc:sldMk cId="770599743" sldId="258"/>
            <ac:picMk id="18" creationId="{1E03528D-09E5-7928-7218-9806684EED2F}"/>
          </ac:picMkLst>
        </pc:picChg>
        <pc:picChg chg="add mod">
          <ac:chgData name="Рамиль Казыханов" userId="538a4a5abae23958" providerId="LiveId" clId="{1A0789E1-2886-794B-BB8F-293F3BA9B41F}" dt="2024-04-16T16:49:19.774" v="674" actId="1076"/>
          <ac:picMkLst>
            <pc:docMk/>
            <pc:sldMk cId="770599743" sldId="258"/>
            <ac:picMk id="19" creationId="{F8E34B9D-A2FC-6F18-5325-0042E732FCB9}"/>
          </ac:picMkLst>
        </pc:picChg>
        <pc:picChg chg="add del mod">
          <ac:chgData name="Рамиль Казыханов" userId="538a4a5abae23958" providerId="LiveId" clId="{1A0789E1-2886-794B-BB8F-293F3BA9B41F}" dt="2024-04-16T16:47:42.846" v="651"/>
          <ac:picMkLst>
            <pc:docMk/>
            <pc:sldMk cId="770599743" sldId="258"/>
            <ac:picMk id="2050" creationId="{5F26322C-F55B-64DA-CCFD-DC1F35FE7E09}"/>
          </ac:picMkLst>
        </pc:picChg>
        <pc:picChg chg="add del mod">
          <ac:chgData name="Рамиль Казыханов" userId="538a4a5abae23958" providerId="LiveId" clId="{1A0789E1-2886-794B-BB8F-293F3BA9B41F}" dt="2024-04-16T16:49:00.547" v="668"/>
          <ac:picMkLst>
            <pc:docMk/>
            <pc:sldMk cId="770599743" sldId="258"/>
            <ac:picMk id="2052" creationId="{DC1E04D2-A288-5212-FE4B-5BA2D665A55F}"/>
          </ac:picMkLst>
        </pc:picChg>
      </pc:sldChg>
      <pc:sldChg chg="addSp delSp modSp new mod modClrScheme chgLayout">
        <pc:chgData name="Рамиль Казыханов" userId="538a4a5abae23958" providerId="LiveId" clId="{1A0789E1-2886-794B-BB8F-293F3BA9B41F}" dt="2024-04-16T16:53:03.917" v="967" actId="14100"/>
        <pc:sldMkLst>
          <pc:docMk/>
          <pc:sldMk cId="2701982288" sldId="259"/>
        </pc:sldMkLst>
        <pc:spChg chg="del mod ord">
          <ac:chgData name="Рамиль Казыханов" userId="538a4a5abae23958" providerId="LiveId" clId="{1A0789E1-2886-794B-BB8F-293F3BA9B41F}" dt="2024-04-16T16:52:29.841" v="904" actId="700"/>
          <ac:spMkLst>
            <pc:docMk/>
            <pc:sldMk cId="2701982288" sldId="259"/>
            <ac:spMk id="2" creationId="{2BB8C07B-C58C-E625-F058-6E8C9AABD39E}"/>
          </ac:spMkLst>
        </pc:spChg>
        <pc:spChg chg="del">
          <ac:chgData name="Рамиль Казыханов" userId="538a4a5abae23958" providerId="LiveId" clId="{1A0789E1-2886-794B-BB8F-293F3BA9B41F}" dt="2024-04-16T16:52:29.841" v="904" actId="700"/>
          <ac:spMkLst>
            <pc:docMk/>
            <pc:sldMk cId="2701982288" sldId="259"/>
            <ac:spMk id="3" creationId="{B399624E-5174-0549-88BE-D0C6643C35D0}"/>
          </ac:spMkLst>
        </pc:spChg>
        <pc:spChg chg="del mod ord">
          <ac:chgData name="Рамиль Казыханов" userId="538a4a5abae23958" providerId="LiveId" clId="{1A0789E1-2886-794B-BB8F-293F3BA9B41F}" dt="2024-04-16T16:52:29.841" v="904" actId="700"/>
          <ac:spMkLst>
            <pc:docMk/>
            <pc:sldMk cId="2701982288" sldId="259"/>
            <ac:spMk id="4" creationId="{0C040718-4E21-474A-CFE4-A5F8F2C3785F}"/>
          </ac:spMkLst>
        </pc:spChg>
        <pc:spChg chg="del mod ord">
          <ac:chgData name="Рамиль Казыханов" userId="538a4a5abae23958" providerId="LiveId" clId="{1A0789E1-2886-794B-BB8F-293F3BA9B41F}" dt="2024-04-16T16:52:29.841" v="904" actId="700"/>
          <ac:spMkLst>
            <pc:docMk/>
            <pc:sldMk cId="2701982288" sldId="259"/>
            <ac:spMk id="5" creationId="{714AF24D-4EBC-886A-E71F-72762353810D}"/>
          </ac:spMkLst>
        </pc:spChg>
        <pc:spChg chg="del">
          <ac:chgData name="Рамиль Казыханов" userId="538a4a5abae23958" providerId="LiveId" clId="{1A0789E1-2886-794B-BB8F-293F3BA9B41F}" dt="2024-04-16T16:52:29.841" v="904" actId="700"/>
          <ac:spMkLst>
            <pc:docMk/>
            <pc:sldMk cId="2701982288" sldId="259"/>
            <ac:spMk id="6" creationId="{F855B5AC-3C7E-7A2F-021B-02CF1C8D865A}"/>
          </ac:spMkLst>
        </pc:spChg>
        <pc:spChg chg="del">
          <ac:chgData name="Рамиль Казыханов" userId="538a4a5abae23958" providerId="LiveId" clId="{1A0789E1-2886-794B-BB8F-293F3BA9B41F}" dt="2024-04-16T16:52:29.841" v="904" actId="700"/>
          <ac:spMkLst>
            <pc:docMk/>
            <pc:sldMk cId="2701982288" sldId="259"/>
            <ac:spMk id="7" creationId="{DD255C24-3F89-4580-4A35-E2E30FE76D2B}"/>
          </ac:spMkLst>
        </pc:spChg>
        <pc:spChg chg="add mod ord">
          <ac:chgData name="Рамиль Казыханов" userId="538a4a5abae23958" providerId="LiveId" clId="{1A0789E1-2886-794B-BB8F-293F3BA9B41F}" dt="2024-04-16T16:52:47.272" v="963" actId="20577"/>
          <ac:spMkLst>
            <pc:docMk/>
            <pc:sldMk cId="2701982288" sldId="259"/>
            <ac:spMk id="8" creationId="{FF229CBA-0BF8-FD17-7A29-32F032C9D2CF}"/>
          </ac:spMkLst>
        </pc:spChg>
        <pc:spChg chg="add del mod ord">
          <ac:chgData name="Рамиль Казыханов" userId="538a4a5abae23958" providerId="LiveId" clId="{1A0789E1-2886-794B-BB8F-293F3BA9B41F}" dt="2024-04-16T16:52:50.514" v="964" actId="478"/>
          <ac:spMkLst>
            <pc:docMk/>
            <pc:sldMk cId="2701982288" sldId="259"/>
            <ac:spMk id="9" creationId="{E4EB9F4C-AFC8-DA7C-7B91-5A05895A8071}"/>
          </ac:spMkLst>
        </pc:spChg>
        <pc:spChg chg="add mod ord">
          <ac:chgData name="Рамиль Казыханов" userId="538a4a5abae23958" providerId="LiveId" clId="{1A0789E1-2886-794B-BB8F-293F3BA9B41F}" dt="2024-04-16T16:52:36.903" v="915" actId="20577"/>
          <ac:spMkLst>
            <pc:docMk/>
            <pc:sldMk cId="2701982288" sldId="259"/>
            <ac:spMk id="10" creationId="{BF3E9CB8-1492-ADD2-B9AD-0B9BA44CE6AF}"/>
          </ac:spMkLst>
        </pc:spChg>
        <pc:picChg chg="add mod">
          <ac:chgData name="Рамиль Казыханов" userId="538a4a5abae23958" providerId="LiveId" clId="{1A0789E1-2886-794B-BB8F-293F3BA9B41F}" dt="2024-04-16T16:53:03.917" v="967" actId="14100"/>
          <ac:picMkLst>
            <pc:docMk/>
            <pc:sldMk cId="2701982288" sldId="259"/>
            <ac:picMk id="12" creationId="{8528E820-94A7-666D-B956-31F1633372BC}"/>
          </ac:picMkLst>
        </pc:picChg>
      </pc:sldChg>
      <pc:sldChg chg="addSp delSp modSp new mod modClrScheme chgLayout">
        <pc:chgData name="Рамиль Казыханов" userId="538a4a5abae23958" providerId="LiveId" clId="{1A0789E1-2886-794B-BB8F-293F3BA9B41F}" dt="2024-04-16T17:03:58.344" v="1132"/>
        <pc:sldMkLst>
          <pc:docMk/>
          <pc:sldMk cId="3472504324" sldId="260"/>
        </pc:sldMkLst>
        <pc:spChg chg="del mod ord">
          <ac:chgData name="Рамиль Казыханов" userId="538a4a5abae23958" providerId="LiveId" clId="{1A0789E1-2886-794B-BB8F-293F3BA9B41F}" dt="2024-04-16T16:53:32.163" v="969" actId="700"/>
          <ac:spMkLst>
            <pc:docMk/>
            <pc:sldMk cId="3472504324" sldId="260"/>
            <ac:spMk id="2" creationId="{B935A2BF-4E11-5BEE-801E-21A59FB46F36}"/>
          </ac:spMkLst>
        </pc:spChg>
        <pc:spChg chg="del mod ord">
          <ac:chgData name="Рамиль Казыханов" userId="538a4a5abae23958" providerId="LiveId" clId="{1A0789E1-2886-794B-BB8F-293F3BA9B41F}" dt="2024-04-16T16:53:32.163" v="969" actId="700"/>
          <ac:spMkLst>
            <pc:docMk/>
            <pc:sldMk cId="3472504324" sldId="260"/>
            <ac:spMk id="3" creationId="{F923C91D-ED95-D501-E728-E909D79FC5F5}"/>
          </ac:spMkLst>
        </pc:spChg>
        <pc:spChg chg="del mod ord">
          <ac:chgData name="Рамиль Казыханов" userId="538a4a5abae23958" providerId="LiveId" clId="{1A0789E1-2886-794B-BB8F-293F3BA9B41F}" dt="2024-04-16T16:53:32.163" v="969" actId="700"/>
          <ac:spMkLst>
            <pc:docMk/>
            <pc:sldMk cId="3472504324" sldId="260"/>
            <ac:spMk id="4" creationId="{58610EF8-4C0D-CA6F-F7BE-2F399F9030A4}"/>
          </ac:spMkLst>
        </pc:spChg>
        <pc:spChg chg="add mod ord">
          <ac:chgData name="Рамиль Казыханов" userId="538a4a5abae23958" providerId="LiveId" clId="{1A0789E1-2886-794B-BB8F-293F3BA9B41F}" dt="2024-04-16T16:59:51.876" v="1016" actId="20577"/>
          <ac:spMkLst>
            <pc:docMk/>
            <pc:sldMk cId="3472504324" sldId="260"/>
            <ac:spMk id="5" creationId="{89A565E5-13C5-36C4-D367-070FB3C9C763}"/>
          </ac:spMkLst>
        </pc:spChg>
        <pc:spChg chg="add del mod ord">
          <ac:chgData name="Рамиль Казыханов" userId="538a4a5abae23958" providerId="LiveId" clId="{1A0789E1-2886-794B-BB8F-293F3BA9B41F}" dt="2024-04-16T17:03:58.344" v="1132"/>
          <ac:spMkLst>
            <pc:docMk/>
            <pc:sldMk cId="3472504324" sldId="260"/>
            <ac:spMk id="6" creationId="{A77E1710-5F11-84AC-B08D-94AB85166ECC}"/>
          </ac:spMkLst>
        </pc:spChg>
        <pc:spChg chg="add mod ord">
          <ac:chgData name="Рамиль Казыханов" userId="538a4a5abae23958" providerId="LiveId" clId="{1A0789E1-2886-794B-BB8F-293F3BA9B41F}" dt="2024-04-16T17:01:25.176" v="1076" actId="20577"/>
          <ac:spMkLst>
            <pc:docMk/>
            <pc:sldMk cId="3472504324" sldId="260"/>
            <ac:spMk id="7" creationId="{7C0DE9A7-3E4E-2F5D-5F54-C470DC72E604}"/>
          </ac:spMkLst>
        </pc:spChg>
        <pc:spChg chg="add mod ord">
          <ac:chgData name="Рамиль Казыханов" userId="538a4a5abae23958" providerId="LiveId" clId="{1A0789E1-2886-794B-BB8F-293F3BA9B41F}" dt="2024-04-16T17:02:23.294" v="1114" actId="12"/>
          <ac:spMkLst>
            <pc:docMk/>
            <pc:sldMk cId="3472504324" sldId="260"/>
            <ac:spMk id="8" creationId="{C5E6271A-AB1B-DAA7-323E-51C1DADAF3B1}"/>
          </ac:spMkLst>
        </pc:spChg>
        <pc:spChg chg="add mod ord">
          <ac:chgData name="Рамиль Казыханов" userId="538a4a5abae23958" providerId="LiveId" clId="{1A0789E1-2886-794B-BB8F-293F3BA9B41F}" dt="2024-04-16T17:02:52.925" v="1131" actId="20577"/>
          <ac:spMkLst>
            <pc:docMk/>
            <pc:sldMk cId="3472504324" sldId="260"/>
            <ac:spMk id="9" creationId="{A78DB392-FFBC-EAEB-50B6-E3D97477D6D2}"/>
          </ac:spMkLst>
        </pc:spChg>
        <pc:spChg chg="add mod ord">
          <ac:chgData name="Рамиль Казыханов" userId="538a4a5abae23958" providerId="LiveId" clId="{1A0789E1-2886-794B-BB8F-293F3BA9B41F}" dt="2024-04-16T16:59:44.772" v="986" actId="20577"/>
          <ac:spMkLst>
            <pc:docMk/>
            <pc:sldMk cId="3472504324" sldId="260"/>
            <ac:spMk id="10" creationId="{98D48F8A-C805-FB49-53B2-623AE0223072}"/>
          </ac:spMkLst>
        </pc:spChg>
        <pc:picChg chg="add mod">
          <ac:chgData name="Рамиль Казыханов" userId="538a4a5abae23958" providerId="LiveId" clId="{1A0789E1-2886-794B-BB8F-293F3BA9B41F}" dt="2024-04-16T17:03:58.344" v="1132"/>
          <ac:picMkLst>
            <pc:docMk/>
            <pc:sldMk cId="3472504324" sldId="260"/>
            <ac:picMk id="3074" creationId="{5DEBBDE3-D087-A37E-C355-C25DD096B4E0}"/>
          </ac:picMkLst>
        </pc:picChg>
      </pc:sldChg>
      <pc:sldChg chg="addSp delSp modSp new mod modClrScheme chgLayout">
        <pc:chgData name="Рамиль Казыханов" userId="538a4a5abae23958" providerId="LiveId" clId="{1A0789E1-2886-794B-BB8F-293F3BA9B41F}" dt="2024-04-16T17:12:02.853" v="1375" actId="5793"/>
        <pc:sldMkLst>
          <pc:docMk/>
          <pc:sldMk cId="1250021380" sldId="261"/>
        </pc:sldMkLst>
        <pc:spChg chg="del mod ord">
          <ac:chgData name="Рамиль Казыханов" userId="538a4a5abae23958" providerId="LiveId" clId="{1A0789E1-2886-794B-BB8F-293F3BA9B41F}" dt="2024-04-16T17:04:16.787" v="1134" actId="700"/>
          <ac:spMkLst>
            <pc:docMk/>
            <pc:sldMk cId="1250021380" sldId="261"/>
            <ac:spMk id="2" creationId="{3083BB1B-92EF-43B9-25EF-B56B80652D6C}"/>
          </ac:spMkLst>
        </pc:spChg>
        <pc:spChg chg="del mod ord">
          <ac:chgData name="Рамиль Казыханов" userId="538a4a5abae23958" providerId="LiveId" clId="{1A0789E1-2886-794B-BB8F-293F3BA9B41F}" dt="2024-04-16T17:04:16.787" v="1134" actId="700"/>
          <ac:spMkLst>
            <pc:docMk/>
            <pc:sldMk cId="1250021380" sldId="261"/>
            <ac:spMk id="3" creationId="{14860281-92A2-4778-7193-C9045EF2A9A3}"/>
          </ac:spMkLst>
        </pc:spChg>
        <pc:spChg chg="del mod ord">
          <ac:chgData name="Рамиль Казыханов" userId="538a4a5abae23958" providerId="LiveId" clId="{1A0789E1-2886-794B-BB8F-293F3BA9B41F}" dt="2024-04-16T17:04:16.787" v="1134" actId="700"/>
          <ac:spMkLst>
            <pc:docMk/>
            <pc:sldMk cId="1250021380" sldId="261"/>
            <ac:spMk id="4" creationId="{E6C10A1E-B43C-1E4F-BE7E-919DCCFC2E71}"/>
          </ac:spMkLst>
        </pc:spChg>
        <pc:spChg chg="del mod ord">
          <ac:chgData name="Рамиль Казыханов" userId="538a4a5abae23958" providerId="LiveId" clId="{1A0789E1-2886-794B-BB8F-293F3BA9B41F}" dt="2024-04-16T17:04:16.787" v="1134" actId="700"/>
          <ac:spMkLst>
            <pc:docMk/>
            <pc:sldMk cId="1250021380" sldId="261"/>
            <ac:spMk id="5" creationId="{46098EC7-0BF0-84DD-4B55-92EE3B6D7852}"/>
          </ac:spMkLst>
        </pc:spChg>
        <pc:spChg chg="del mod ord">
          <ac:chgData name="Рамиль Казыханов" userId="538a4a5abae23958" providerId="LiveId" clId="{1A0789E1-2886-794B-BB8F-293F3BA9B41F}" dt="2024-04-16T17:04:16.787" v="1134" actId="700"/>
          <ac:spMkLst>
            <pc:docMk/>
            <pc:sldMk cId="1250021380" sldId="261"/>
            <ac:spMk id="6" creationId="{71DCDF33-D852-B803-0A22-B63E93CD5668}"/>
          </ac:spMkLst>
        </pc:spChg>
        <pc:spChg chg="del mod ord">
          <ac:chgData name="Рамиль Казыханов" userId="538a4a5abae23958" providerId="LiveId" clId="{1A0789E1-2886-794B-BB8F-293F3BA9B41F}" dt="2024-04-16T17:04:16.787" v="1134" actId="700"/>
          <ac:spMkLst>
            <pc:docMk/>
            <pc:sldMk cId="1250021380" sldId="261"/>
            <ac:spMk id="7" creationId="{0CFF257C-10BB-1D3A-0C0B-955D68006ABC}"/>
          </ac:spMkLst>
        </pc:spChg>
        <pc:spChg chg="add mod ord">
          <ac:chgData name="Рамиль Казыханов" userId="538a4a5abae23958" providerId="LiveId" clId="{1A0789E1-2886-794B-BB8F-293F3BA9B41F}" dt="2024-04-16T17:07:10.159" v="1243" actId="20577"/>
          <ac:spMkLst>
            <pc:docMk/>
            <pc:sldMk cId="1250021380" sldId="261"/>
            <ac:spMk id="8" creationId="{E508CED5-4975-7D09-3F6C-60FBAF7CC500}"/>
          </ac:spMkLst>
        </pc:spChg>
        <pc:spChg chg="add del mod ord">
          <ac:chgData name="Рамиль Казыханов" userId="538a4a5abae23958" providerId="LiveId" clId="{1A0789E1-2886-794B-BB8F-293F3BA9B41F}" dt="2024-04-16T17:06:55.390" v="1203" actId="700"/>
          <ac:spMkLst>
            <pc:docMk/>
            <pc:sldMk cId="1250021380" sldId="261"/>
            <ac:spMk id="9" creationId="{610D775A-EAE5-531F-00C7-E27319293519}"/>
          </ac:spMkLst>
        </pc:spChg>
        <pc:spChg chg="add del mod ord">
          <ac:chgData name="Рамиль Казыханов" userId="538a4a5abae23958" providerId="LiveId" clId="{1A0789E1-2886-794B-BB8F-293F3BA9B41F}" dt="2024-04-16T17:06:55.390" v="1203" actId="700"/>
          <ac:spMkLst>
            <pc:docMk/>
            <pc:sldMk cId="1250021380" sldId="261"/>
            <ac:spMk id="10" creationId="{4211BEC5-2813-DD5A-5D66-D0397A31139E}"/>
          </ac:spMkLst>
        </pc:spChg>
        <pc:spChg chg="add del mod ord">
          <ac:chgData name="Рамиль Казыханов" userId="538a4a5abae23958" providerId="LiveId" clId="{1A0789E1-2886-794B-BB8F-293F3BA9B41F}" dt="2024-04-16T17:06:55.390" v="1203" actId="700"/>
          <ac:spMkLst>
            <pc:docMk/>
            <pc:sldMk cId="1250021380" sldId="261"/>
            <ac:spMk id="11" creationId="{86DB1EA5-B88B-EF7B-F4E9-A72D48614DEE}"/>
          </ac:spMkLst>
        </pc:spChg>
        <pc:spChg chg="add del mod ord">
          <ac:chgData name="Рамиль Казыханов" userId="538a4a5abae23958" providerId="LiveId" clId="{1A0789E1-2886-794B-BB8F-293F3BA9B41F}" dt="2024-04-16T17:06:55.390" v="1203" actId="700"/>
          <ac:spMkLst>
            <pc:docMk/>
            <pc:sldMk cId="1250021380" sldId="261"/>
            <ac:spMk id="12" creationId="{E39A8FF2-CAC2-A0E2-973B-2E8E52095C30}"/>
          </ac:spMkLst>
        </pc:spChg>
        <pc:spChg chg="add mod ord">
          <ac:chgData name="Рамиль Казыханов" userId="538a4a5abae23958" providerId="LiveId" clId="{1A0789E1-2886-794B-BB8F-293F3BA9B41F}" dt="2024-04-16T17:11:53.893" v="1363" actId="5793"/>
          <ac:spMkLst>
            <pc:docMk/>
            <pc:sldMk cId="1250021380" sldId="261"/>
            <ac:spMk id="13" creationId="{FDB9CFE0-FED4-61E3-5E6F-CE6DB0473C0A}"/>
          </ac:spMkLst>
        </pc:spChg>
        <pc:spChg chg="add mod ord">
          <ac:chgData name="Рамиль Казыханов" userId="538a4a5abae23958" providerId="LiveId" clId="{1A0789E1-2886-794B-BB8F-293F3BA9B41F}" dt="2024-04-16T17:11:51.894" v="1360" actId="20577"/>
          <ac:spMkLst>
            <pc:docMk/>
            <pc:sldMk cId="1250021380" sldId="261"/>
            <ac:spMk id="14" creationId="{3BD0A6FA-5477-728B-E4C1-E84BFF32726D}"/>
          </ac:spMkLst>
        </pc:spChg>
        <pc:spChg chg="add mod ord">
          <ac:chgData name="Рамиль Казыханов" userId="538a4a5abae23958" providerId="LiveId" clId="{1A0789E1-2886-794B-BB8F-293F3BA9B41F}" dt="2024-04-16T17:07:02.617" v="1230" actId="20577"/>
          <ac:spMkLst>
            <pc:docMk/>
            <pc:sldMk cId="1250021380" sldId="261"/>
            <ac:spMk id="15" creationId="{2C7E22FD-6DC5-4D00-951F-E9C653130F16}"/>
          </ac:spMkLst>
        </pc:spChg>
        <pc:spChg chg="add mod ord">
          <ac:chgData name="Рамиль Казыханов" userId="538a4a5abae23958" providerId="LiveId" clId="{1A0789E1-2886-794B-BB8F-293F3BA9B41F}" dt="2024-04-16T17:07:13.914" v="1250" actId="20577"/>
          <ac:spMkLst>
            <pc:docMk/>
            <pc:sldMk cId="1250021380" sldId="261"/>
            <ac:spMk id="16" creationId="{1BE518F2-737C-9E18-FD9A-D40E994D825E}"/>
          </ac:spMkLst>
        </pc:spChg>
        <pc:spChg chg="add mod ord">
          <ac:chgData name="Рамиль Казыханов" userId="538a4a5abae23958" providerId="LiveId" clId="{1A0789E1-2886-794B-BB8F-293F3BA9B41F}" dt="2024-04-16T17:08:33.852" v="1261" actId="20577"/>
          <ac:spMkLst>
            <pc:docMk/>
            <pc:sldMk cId="1250021380" sldId="261"/>
            <ac:spMk id="17" creationId="{D803E722-6086-F7FE-F96E-347B09094978}"/>
          </ac:spMkLst>
        </pc:spChg>
        <pc:spChg chg="add mod ord">
          <ac:chgData name="Рамиль Казыханов" userId="538a4a5abae23958" providerId="LiveId" clId="{1A0789E1-2886-794B-BB8F-293F3BA9B41F}" dt="2024-04-16T17:11:56.384" v="1366" actId="5793"/>
          <ac:spMkLst>
            <pc:docMk/>
            <pc:sldMk cId="1250021380" sldId="261"/>
            <ac:spMk id="18" creationId="{C20A1308-47E1-DA9D-F4B7-45DD78B804BD}"/>
          </ac:spMkLst>
        </pc:spChg>
        <pc:spChg chg="add mod ord">
          <ac:chgData name="Рамиль Казыханов" userId="538a4a5abae23958" providerId="LiveId" clId="{1A0789E1-2886-794B-BB8F-293F3BA9B41F}" dt="2024-04-16T17:08:55.160" v="1268" actId="27636"/>
          <ac:spMkLst>
            <pc:docMk/>
            <pc:sldMk cId="1250021380" sldId="261"/>
            <ac:spMk id="19" creationId="{DCAE8F4A-64C0-CE0B-7A9F-26200C633DEF}"/>
          </ac:spMkLst>
        </pc:spChg>
        <pc:spChg chg="add mod ord">
          <ac:chgData name="Рамиль Казыханов" userId="538a4a5abae23958" providerId="LiveId" clId="{1A0789E1-2886-794B-BB8F-293F3BA9B41F}" dt="2024-04-16T17:11:59.115" v="1369" actId="5793"/>
          <ac:spMkLst>
            <pc:docMk/>
            <pc:sldMk cId="1250021380" sldId="261"/>
            <ac:spMk id="20" creationId="{AEFE2422-1EFA-C106-4BCF-E557ECF78B70}"/>
          </ac:spMkLst>
        </pc:spChg>
        <pc:spChg chg="add mod ord">
          <ac:chgData name="Рамиль Казыханов" userId="538a4a5abae23958" providerId="LiveId" clId="{1A0789E1-2886-794B-BB8F-293F3BA9B41F}" dt="2024-04-16T17:09:22.907" v="1274"/>
          <ac:spMkLst>
            <pc:docMk/>
            <pc:sldMk cId="1250021380" sldId="261"/>
            <ac:spMk id="21" creationId="{20044023-56F3-9948-1332-A250769762D8}"/>
          </ac:spMkLst>
        </pc:spChg>
        <pc:spChg chg="add mod ord">
          <ac:chgData name="Рамиль Казыханов" userId="538a4a5abae23958" providerId="LiveId" clId="{1A0789E1-2886-794B-BB8F-293F3BA9B41F}" dt="2024-04-16T17:12:00.862" v="1372" actId="5793"/>
          <ac:spMkLst>
            <pc:docMk/>
            <pc:sldMk cId="1250021380" sldId="261"/>
            <ac:spMk id="22" creationId="{7D619E91-10F8-4D5F-23FA-AE04C4AC0A6C}"/>
          </ac:spMkLst>
        </pc:spChg>
        <pc:spChg chg="add mod ord">
          <ac:chgData name="Рамиль Казыханов" userId="538a4a5abae23958" providerId="LiveId" clId="{1A0789E1-2886-794B-BB8F-293F3BA9B41F}" dt="2024-04-16T17:10:24.216" v="1301"/>
          <ac:spMkLst>
            <pc:docMk/>
            <pc:sldMk cId="1250021380" sldId="261"/>
            <ac:spMk id="23" creationId="{225B8079-EE49-1C84-C77E-0EC4C0F008A8}"/>
          </ac:spMkLst>
        </pc:spChg>
        <pc:spChg chg="add mod ord">
          <ac:chgData name="Рамиль Казыханов" userId="538a4a5abae23958" providerId="LiveId" clId="{1A0789E1-2886-794B-BB8F-293F3BA9B41F}" dt="2024-04-16T17:12:02.853" v="1375" actId="5793"/>
          <ac:spMkLst>
            <pc:docMk/>
            <pc:sldMk cId="1250021380" sldId="261"/>
            <ac:spMk id="24" creationId="{7FFD36AB-72D8-AD95-F2E6-0561003DE265}"/>
          </ac:spMkLst>
        </pc:spChg>
        <pc:spChg chg="add mod ord">
          <ac:chgData name="Рамиль Казыханов" userId="538a4a5abae23958" providerId="LiveId" clId="{1A0789E1-2886-794B-BB8F-293F3BA9B41F}" dt="2024-04-16T17:11:07.630" v="1355"/>
          <ac:spMkLst>
            <pc:docMk/>
            <pc:sldMk cId="1250021380" sldId="261"/>
            <ac:spMk id="25" creationId="{E9876372-BE22-B863-7500-368B4EDE824D}"/>
          </ac:spMkLst>
        </pc:spChg>
      </pc:sldChg>
      <pc:sldChg chg="addSp delSp modSp new mod">
        <pc:chgData name="Рамиль Казыханов" userId="538a4a5abae23958" providerId="LiveId" clId="{1A0789E1-2886-794B-BB8F-293F3BA9B41F}" dt="2024-04-16T18:37:13.510" v="1589" actId="20577"/>
        <pc:sldMkLst>
          <pc:docMk/>
          <pc:sldMk cId="3051923148" sldId="262"/>
        </pc:sldMkLst>
        <pc:spChg chg="mod">
          <ac:chgData name="Рамиль Казыханов" userId="538a4a5abae23958" providerId="LiveId" clId="{1A0789E1-2886-794B-BB8F-293F3BA9B41F}" dt="2024-04-16T17:13:50.842" v="1450" actId="20577"/>
          <ac:spMkLst>
            <pc:docMk/>
            <pc:sldMk cId="3051923148" sldId="262"/>
            <ac:spMk id="2" creationId="{496D72C2-AD2C-7FAF-7FDB-9DE98478EBBA}"/>
          </ac:spMkLst>
        </pc:spChg>
        <pc:spChg chg="del">
          <ac:chgData name="Рамиль Казыханов" userId="538a4a5abae23958" providerId="LiveId" clId="{1A0789E1-2886-794B-BB8F-293F3BA9B41F}" dt="2024-04-16T17:17:23.732" v="1532"/>
          <ac:spMkLst>
            <pc:docMk/>
            <pc:sldMk cId="3051923148" sldId="262"/>
            <ac:spMk id="3" creationId="{6DA8BEFD-DDBD-DFC8-2B31-9B2BB6583681}"/>
          </ac:spMkLst>
        </pc:spChg>
        <pc:spChg chg="mod">
          <ac:chgData name="Рамиль Казыханов" userId="538a4a5abae23958" providerId="LiveId" clId="{1A0789E1-2886-794B-BB8F-293F3BA9B41F}" dt="2024-04-16T17:14:43.836" v="1520" actId="20577"/>
          <ac:spMkLst>
            <pc:docMk/>
            <pc:sldMk cId="3051923148" sldId="262"/>
            <ac:spMk id="4" creationId="{F7ED1274-4B21-5F25-5611-0296A744C5C3}"/>
          </ac:spMkLst>
        </pc:spChg>
        <pc:spChg chg="mod">
          <ac:chgData name="Рамиль Казыханов" userId="538a4a5abae23958" providerId="LiveId" clId="{1A0789E1-2886-794B-BB8F-293F3BA9B41F}" dt="2024-04-16T18:37:13.510" v="1589" actId="20577"/>
          <ac:spMkLst>
            <pc:docMk/>
            <pc:sldMk cId="3051923148" sldId="262"/>
            <ac:spMk id="5" creationId="{CCCB9FCF-0B2A-F1D8-35E3-3DA1569E664C}"/>
          </ac:spMkLst>
        </pc:spChg>
        <pc:spChg chg="mod">
          <ac:chgData name="Рамиль Казыханов" userId="538a4a5abae23958" providerId="LiveId" clId="{1A0789E1-2886-794B-BB8F-293F3BA9B41F}" dt="2024-04-16T17:16:05.732" v="1531" actId="20577"/>
          <ac:spMkLst>
            <pc:docMk/>
            <pc:sldMk cId="3051923148" sldId="262"/>
            <ac:spMk id="6" creationId="{C087D2C7-736C-F82C-8FBF-AFC593455C7B}"/>
          </ac:spMkLst>
        </pc:spChg>
        <pc:spChg chg="mod">
          <ac:chgData name="Рамиль Казыханов" userId="538a4a5abae23958" providerId="LiveId" clId="{1A0789E1-2886-794B-BB8F-293F3BA9B41F}" dt="2024-04-16T17:13:32.402" v="1393" actId="20577"/>
          <ac:spMkLst>
            <pc:docMk/>
            <pc:sldMk cId="3051923148" sldId="262"/>
            <ac:spMk id="7" creationId="{FEE107FE-188E-4353-6331-C7CF4AFF3715}"/>
          </ac:spMkLst>
        </pc:spChg>
        <pc:spChg chg="add del mod">
          <ac:chgData name="Рамиль Казыханов" userId="538a4a5abae23958" providerId="LiveId" clId="{1A0789E1-2886-794B-BB8F-293F3BA9B41F}" dt="2024-04-16T17:17:27.057" v="1534" actId="478"/>
          <ac:spMkLst>
            <pc:docMk/>
            <pc:sldMk cId="3051923148" sldId="262"/>
            <ac:spMk id="10" creationId="{C5AFD392-9B84-3E9F-CB45-E6736119AC72}"/>
          </ac:spMkLst>
        </pc:spChg>
        <pc:picChg chg="add del mod">
          <ac:chgData name="Рамиль Казыханов" userId="538a4a5abae23958" providerId="LiveId" clId="{1A0789E1-2886-794B-BB8F-293F3BA9B41F}" dt="2024-04-16T17:17:25.934" v="1533" actId="478"/>
          <ac:picMkLst>
            <pc:docMk/>
            <pc:sldMk cId="3051923148" sldId="262"/>
            <ac:picMk id="8" creationId="{50C4D48B-A675-A153-485E-CB01AAF5F9FE}"/>
          </ac:picMkLst>
        </pc:picChg>
        <pc:picChg chg="add del mod">
          <ac:chgData name="Рамиль Казыханов" userId="538a4a5abae23958" providerId="LiveId" clId="{1A0789E1-2886-794B-BB8F-293F3BA9B41F}" dt="2024-04-16T17:27:06.444" v="1541" actId="478"/>
          <ac:picMkLst>
            <pc:docMk/>
            <pc:sldMk cId="3051923148" sldId="262"/>
            <ac:picMk id="11" creationId="{021FF19B-14D4-0DB0-F80F-112291ABCF40}"/>
          </ac:picMkLst>
        </pc:picChg>
        <pc:picChg chg="add del">
          <ac:chgData name="Рамиль Казыханов" userId="538a4a5abae23958" providerId="LiveId" clId="{1A0789E1-2886-794B-BB8F-293F3BA9B41F}" dt="2024-04-16T17:27:05.235" v="1540"/>
          <ac:picMkLst>
            <pc:docMk/>
            <pc:sldMk cId="3051923148" sldId="262"/>
            <ac:picMk id="12" creationId="{A88B7B92-5477-8A2F-B445-CAC4345EDBBD}"/>
          </ac:picMkLst>
        </pc:picChg>
        <pc:picChg chg="add mod">
          <ac:chgData name="Рамиль Казыханов" userId="538a4a5abae23958" providerId="LiveId" clId="{1A0789E1-2886-794B-BB8F-293F3BA9B41F}" dt="2024-04-16T17:27:08.818" v="1543" actId="1076"/>
          <ac:picMkLst>
            <pc:docMk/>
            <pc:sldMk cId="3051923148" sldId="262"/>
            <ac:picMk id="13" creationId="{824D4F55-CCCF-7FD6-0082-17433A1AC1E6}"/>
          </ac:picMkLst>
        </pc:picChg>
      </pc:sldChg>
      <pc:sldChg chg="addSp delSp modSp del mod modClrScheme chgLayout">
        <pc:chgData name="Рамиль Казыханов" userId="538a4a5abae23958" providerId="LiveId" clId="{1A0789E1-2886-794B-BB8F-293F3BA9B41F}" dt="2024-04-16T19:37:26.832" v="3612" actId="20577"/>
        <pc:sldMkLst>
          <pc:docMk/>
          <pc:sldMk cId="3211596575" sldId="263"/>
        </pc:sldMkLst>
        <pc:spChg chg="del mod ord">
          <ac:chgData name="Рамиль Казыханов" userId="538a4a5abae23958" providerId="LiveId" clId="{1A0789E1-2886-794B-BB8F-293F3BA9B41F}" dt="2024-04-16T18:39:19.983" v="1596" actId="700"/>
          <ac:spMkLst>
            <pc:docMk/>
            <pc:sldMk cId="3211596575" sldId="263"/>
            <ac:spMk id="2" creationId="{9E747201-39E9-D290-3E53-D85D72991F2A}"/>
          </ac:spMkLst>
        </pc:spChg>
        <pc:spChg chg="del mod ord">
          <ac:chgData name="Рамиль Казыханов" userId="538a4a5abae23958" providerId="LiveId" clId="{1A0789E1-2886-794B-BB8F-293F3BA9B41F}" dt="2024-04-16T18:39:19.983" v="1596" actId="700"/>
          <ac:spMkLst>
            <pc:docMk/>
            <pc:sldMk cId="3211596575" sldId="263"/>
            <ac:spMk id="3" creationId="{4F3457E8-2115-2119-2013-4AC99D11FCA3}"/>
          </ac:spMkLst>
        </pc:spChg>
        <pc:spChg chg="del mod ord">
          <ac:chgData name="Рамиль Казыханов" userId="538a4a5abae23958" providerId="LiveId" clId="{1A0789E1-2886-794B-BB8F-293F3BA9B41F}" dt="2024-04-16T18:39:19.983" v="1596" actId="700"/>
          <ac:spMkLst>
            <pc:docMk/>
            <pc:sldMk cId="3211596575" sldId="263"/>
            <ac:spMk id="4" creationId="{664CAEDB-5C80-8816-3403-D60753D96446}"/>
          </ac:spMkLst>
        </pc:spChg>
        <pc:spChg chg="del mod ord">
          <ac:chgData name="Рамиль Казыханов" userId="538a4a5abae23958" providerId="LiveId" clId="{1A0789E1-2886-794B-BB8F-293F3BA9B41F}" dt="2024-04-16T18:39:19.983" v="1596" actId="700"/>
          <ac:spMkLst>
            <pc:docMk/>
            <pc:sldMk cId="3211596575" sldId="263"/>
            <ac:spMk id="5" creationId="{72086243-6957-BB3B-B0B5-C4F38A484D02}"/>
          </ac:spMkLst>
        </pc:spChg>
        <pc:spChg chg="del mod">
          <ac:chgData name="Рамиль Казыханов" userId="538a4a5abae23958" providerId="LiveId" clId="{1A0789E1-2886-794B-BB8F-293F3BA9B41F}" dt="2024-04-16T18:39:19.983" v="1596" actId="700"/>
          <ac:spMkLst>
            <pc:docMk/>
            <pc:sldMk cId="3211596575" sldId="263"/>
            <ac:spMk id="6" creationId="{24CE0860-777D-2E8D-356A-FBA8728EFC2F}"/>
          </ac:spMkLst>
        </pc:spChg>
        <pc:spChg chg="del">
          <ac:chgData name="Рамиль Казыханов" userId="538a4a5abae23958" providerId="LiveId" clId="{1A0789E1-2886-794B-BB8F-293F3BA9B41F}" dt="2024-04-16T18:39:19.983" v="1596" actId="700"/>
          <ac:spMkLst>
            <pc:docMk/>
            <pc:sldMk cId="3211596575" sldId="263"/>
            <ac:spMk id="7" creationId="{215236B6-4EEB-89AC-DAE8-29BEA60F18D6}"/>
          </ac:spMkLst>
        </pc:spChg>
        <pc:spChg chg="del mod">
          <ac:chgData name="Рамиль Казыханов" userId="538a4a5abae23958" providerId="LiveId" clId="{1A0789E1-2886-794B-BB8F-293F3BA9B41F}" dt="2024-04-16T18:39:19.983" v="1596" actId="700"/>
          <ac:spMkLst>
            <pc:docMk/>
            <pc:sldMk cId="3211596575" sldId="263"/>
            <ac:spMk id="8" creationId="{6153D9A2-7954-457A-AFB9-1AF2E17FF1FB}"/>
          </ac:spMkLst>
        </pc:spChg>
        <pc:spChg chg="del">
          <ac:chgData name="Рамиль Казыханов" userId="538a4a5abae23958" providerId="LiveId" clId="{1A0789E1-2886-794B-BB8F-293F3BA9B41F}" dt="2024-04-16T18:39:19.983" v="1596" actId="700"/>
          <ac:spMkLst>
            <pc:docMk/>
            <pc:sldMk cId="3211596575" sldId="263"/>
            <ac:spMk id="9" creationId="{B6CD2D92-B05C-CA12-BCC9-73FAD1E3CFB6}"/>
          </ac:spMkLst>
        </pc:spChg>
        <pc:spChg chg="del mod">
          <ac:chgData name="Рамиль Казыханов" userId="538a4a5abae23958" providerId="LiveId" clId="{1A0789E1-2886-794B-BB8F-293F3BA9B41F}" dt="2024-04-16T18:39:19.983" v="1596" actId="700"/>
          <ac:spMkLst>
            <pc:docMk/>
            <pc:sldMk cId="3211596575" sldId="263"/>
            <ac:spMk id="10" creationId="{A1552CDA-85D0-53AF-2ABD-C6DD7A16ACEF}"/>
          </ac:spMkLst>
        </pc:spChg>
        <pc:spChg chg="del">
          <ac:chgData name="Рамиль Казыханов" userId="538a4a5abae23958" providerId="LiveId" clId="{1A0789E1-2886-794B-BB8F-293F3BA9B41F}" dt="2024-04-16T18:39:19.983" v="1596" actId="700"/>
          <ac:spMkLst>
            <pc:docMk/>
            <pc:sldMk cId="3211596575" sldId="263"/>
            <ac:spMk id="11" creationId="{9CA57D4D-9278-EF06-2597-681B846DABED}"/>
          </ac:spMkLst>
        </pc:spChg>
        <pc:spChg chg="del mod">
          <ac:chgData name="Рамиль Казыханов" userId="538a4a5abae23958" providerId="LiveId" clId="{1A0789E1-2886-794B-BB8F-293F3BA9B41F}" dt="2024-04-16T18:39:19.983" v="1596" actId="700"/>
          <ac:spMkLst>
            <pc:docMk/>
            <pc:sldMk cId="3211596575" sldId="263"/>
            <ac:spMk id="12" creationId="{C8DAC796-FCA1-838F-1F78-3F94FF21F46E}"/>
          </ac:spMkLst>
        </pc:spChg>
        <pc:spChg chg="del">
          <ac:chgData name="Рамиль Казыханов" userId="538a4a5abae23958" providerId="LiveId" clId="{1A0789E1-2886-794B-BB8F-293F3BA9B41F}" dt="2024-04-16T18:39:19.983" v="1596" actId="700"/>
          <ac:spMkLst>
            <pc:docMk/>
            <pc:sldMk cId="3211596575" sldId="263"/>
            <ac:spMk id="13" creationId="{8608EE43-72C5-24F6-6AE3-ECE8CEC43159}"/>
          </ac:spMkLst>
        </pc:spChg>
        <pc:spChg chg="del mod">
          <ac:chgData name="Рамиль Казыханов" userId="538a4a5abae23958" providerId="LiveId" clId="{1A0789E1-2886-794B-BB8F-293F3BA9B41F}" dt="2024-04-16T18:39:19.983" v="1596" actId="700"/>
          <ac:spMkLst>
            <pc:docMk/>
            <pc:sldMk cId="3211596575" sldId="263"/>
            <ac:spMk id="14" creationId="{10CC21E2-2D9E-CA24-8E9E-F07B4598745C}"/>
          </ac:spMkLst>
        </pc:spChg>
        <pc:spChg chg="del mod ord">
          <ac:chgData name="Рамиль Казыханов" userId="538a4a5abae23958" providerId="LiveId" clId="{1A0789E1-2886-794B-BB8F-293F3BA9B41F}" dt="2024-04-16T18:39:19.983" v="1596" actId="700"/>
          <ac:spMkLst>
            <pc:docMk/>
            <pc:sldMk cId="3211596575" sldId="263"/>
            <ac:spMk id="15" creationId="{46CB09E8-2D67-590C-0D71-EF06CFC61302}"/>
          </ac:spMkLst>
        </pc:spChg>
        <pc:spChg chg="add mod ord">
          <ac:chgData name="Рамиль Казыханов" userId="538a4a5abae23958" providerId="LiveId" clId="{1A0789E1-2886-794B-BB8F-293F3BA9B41F}" dt="2024-04-16T19:34:05.091" v="3097" actId="20577"/>
          <ac:spMkLst>
            <pc:docMk/>
            <pc:sldMk cId="3211596575" sldId="263"/>
            <ac:spMk id="16" creationId="{6F024F7B-71CC-AFEF-CC1A-219F94EDDA7F}"/>
          </ac:spMkLst>
        </pc:spChg>
        <pc:spChg chg="add del mod ord">
          <ac:chgData name="Рамиль Казыханов" userId="538a4a5abae23958" providerId="LiveId" clId="{1A0789E1-2886-794B-BB8F-293F3BA9B41F}" dt="2024-04-16T19:19:05.170" v="1833" actId="478"/>
          <ac:spMkLst>
            <pc:docMk/>
            <pc:sldMk cId="3211596575" sldId="263"/>
            <ac:spMk id="17" creationId="{78D1FD77-29FA-8729-9FC0-E81A2A5AA74A}"/>
          </ac:spMkLst>
        </pc:spChg>
        <pc:spChg chg="add mod ord">
          <ac:chgData name="Рамиль Казыханов" userId="538a4a5abae23958" providerId="LiveId" clId="{1A0789E1-2886-794B-BB8F-293F3BA9B41F}" dt="2024-04-16T19:34:39.676" v="3120" actId="20577"/>
          <ac:spMkLst>
            <pc:docMk/>
            <pc:sldMk cId="3211596575" sldId="263"/>
            <ac:spMk id="18" creationId="{A7EC9326-380B-5E1A-0D53-78A4F04BE25A}"/>
          </ac:spMkLst>
        </pc:spChg>
        <pc:spChg chg="add mod ord">
          <ac:chgData name="Рамиль Казыханов" userId="538a4a5abae23958" providerId="LiveId" clId="{1A0789E1-2886-794B-BB8F-293F3BA9B41F}" dt="2024-04-16T19:37:26.832" v="3612" actId="20577"/>
          <ac:spMkLst>
            <pc:docMk/>
            <pc:sldMk cId="3211596575" sldId="263"/>
            <ac:spMk id="19" creationId="{39522B69-A100-FDC8-4C3D-92EC5E3CEE92}"/>
          </ac:spMkLst>
        </pc:spChg>
        <pc:spChg chg="add del mod ord">
          <ac:chgData name="Рамиль Казыханов" userId="538a4a5abae23958" providerId="LiveId" clId="{1A0789E1-2886-794B-BB8F-293F3BA9B41F}" dt="2024-04-16T19:20:32.353" v="1839" actId="478"/>
          <ac:spMkLst>
            <pc:docMk/>
            <pc:sldMk cId="3211596575" sldId="263"/>
            <ac:spMk id="20" creationId="{49713BD4-8525-4B73-F370-924499A1D553}"/>
          </ac:spMkLst>
        </pc:spChg>
        <pc:spChg chg="add mod ord">
          <ac:chgData name="Рамиль Казыханов" userId="538a4a5abae23958" providerId="LiveId" clId="{1A0789E1-2886-794B-BB8F-293F3BA9B41F}" dt="2024-04-16T19:33:46.737" v="3054" actId="20577"/>
          <ac:spMkLst>
            <pc:docMk/>
            <pc:sldMk cId="3211596575" sldId="263"/>
            <ac:spMk id="21" creationId="{BCF481CB-D3C2-CD51-55E0-421182B3EB5E}"/>
          </ac:spMkLst>
        </pc:spChg>
        <pc:spChg chg="add mod">
          <ac:chgData name="Рамиль Казыханов" userId="538a4a5abae23958" providerId="LiveId" clId="{1A0789E1-2886-794B-BB8F-293F3BA9B41F}" dt="2024-04-16T19:34:27.362" v="3099" actId="20577"/>
          <ac:spMkLst>
            <pc:docMk/>
            <pc:sldMk cId="3211596575" sldId="263"/>
            <ac:spMk id="23" creationId="{DD7C5B30-4F83-AB5E-AA1A-38ECCBEBE96A}"/>
          </ac:spMkLst>
        </pc:spChg>
      </pc:sldChg>
      <pc:sldChg chg="addSp delSp modSp new mod">
        <pc:chgData name="Рамиль Казыханов" userId="538a4a5abae23958" providerId="LiveId" clId="{1A0789E1-2886-794B-BB8F-293F3BA9B41F}" dt="2024-04-16T19:36:20.247" v="3453"/>
        <pc:sldMkLst>
          <pc:docMk/>
          <pc:sldMk cId="2624464602" sldId="264"/>
        </pc:sldMkLst>
        <pc:spChg chg="mod">
          <ac:chgData name="Рамиль Казыханов" userId="538a4a5abae23958" providerId="LiveId" clId="{1A0789E1-2886-794B-BB8F-293F3BA9B41F}" dt="2024-04-16T19:20:49.810" v="1842"/>
          <ac:spMkLst>
            <pc:docMk/>
            <pc:sldMk cId="2624464602" sldId="264"/>
            <ac:spMk id="2" creationId="{465D41B8-FC4F-459B-D582-7C50AFC72211}"/>
          </ac:spMkLst>
        </pc:spChg>
        <pc:spChg chg="del">
          <ac:chgData name="Рамиль Казыханов" userId="538a4a5abae23958" providerId="LiveId" clId="{1A0789E1-2886-794B-BB8F-293F3BA9B41F}" dt="2024-04-16T19:21:40.506" v="1902" actId="478"/>
          <ac:spMkLst>
            <pc:docMk/>
            <pc:sldMk cId="2624464602" sldId="264"/>
            <ac:spMk id="3" creationId="{E0560A32-E436-B845-7531-A31B690517F1}"/>
          </ac:spMkLst>
        </pc:spChg>
        <pc:spChg chg="mod">
          <ac:chgData name="Рамиль Казыханов" userId="538a4a5abae23958" providerId="LiveId" clId="{1A0789E1-2886-794B-BB8F-293F3BA9B41F}" dt="2024-04-16T19:21:09.341" v="1899" actId="20577"/>
          <ac:spMkLst>
            <pc:docMk/>
            <pc:sldMk cId="2624464602" sldId="264"/>
            <ac:spMk id="4" creationId="{5481842F-FE95-C765-34A3-52303F9BB6EB}"/>
          </ac:spMkLst>
        </pc:spChg>
        <pc:spChg chg="mod">
          <ac:chgData name="Рамиль Казыханов" userId="538a4a5abae23958" providerId="LiveId" clId="{1A0789E1-2886-794B-BB8F-293F3BA9B41F}" dt="2024-04-16T19:22:52.143" v="2119" actId="20577"/>
          <ac:spMkLst>
            <pc:docMk/>
            <pc:sldMk cId="2624464602" sldId="264"/>
            <ac:spMk id="5" creationId="{E0A97201-50AE-A3BC-7208-CBBEE07D4A21}"/>
          </ac:spMkLst>
        </pc:spChg>
        <pc:spChg chg="del">
          <ac:chgData name="Рамиль Казыханов" userId="538a4a5abae23958" providerId="LiveId" clId="{1A0789E1-2886-794B-BB8F-293F3BA9B41F}" dt="2024-04-16T19:22:14.746" v="2011" actId="478"/>
          <ac:spMkLst>
            <pc:docMk/>
            <pc:sldMk cId="2624464602" sldId="264"/>
            <ac:spMk id="6" creationId="{FA3D288D-DFD4-C1FB-F807-E02BFE4CFC49}"/>
          </ac:spMkLst>
        </pc:spChg>
        <pc:spChg chg="mod">
          <ac:chgData name="Рамиль Казыханов" userId="538a4a5abae23958" providerId="LiveId" clId="{1A0789E1-2886-794B-BB8F-293F3BA9B41F}" dt="2024-04-16T19:36:20.247" v="3453"/>
          <ac:spMkLst>
            <pc:docMk/>
            <pc:sldMk cId="2624464602" sldId="264"/>
            <ac:spMk id="7" creationId="{BAEDE68B-A4CF-56F9-90E0-2229B852671A}"/>
          </ac:spMkLst>
        </pc:spChg>
        <pc:spChg chg="add mod">
          <ac:chgData name="Рамиль Казыханов" userId="538a4a5abae23958" providerId="LiveId" clId="{1A0789E1-2886-794B-BB8F-293F3BA9B41F}" dt="2024-04-16T19:21:39.253" v="1901" actId="1076"/>
          <ac:spMkLst>
            <pc:docMk/>
            <pc:sldMk cId="2624464602" sldId="264"/>
            <ac:spMk id="9" creationId="{FB4BE336-2492-69D0-B22E-6670B3BFD4F5}"/>
          </ac:spMkLst>
        </pc:spChg>
        <pc:spChg chg="add del">
          <ac:chgData name="Рамиль Казыханов" userId="538a4a5abae23958" providerId="LiveId" clId="{1A0789E1-2886-794B-BB8F-293F3BA9B41F}" dt="2024-04-16T19:22:59.520" v="2121" actId="22"/>
          <ac:spMkLst>
            <pc:docMk/>
            <pc:sldMk cId="2624464602" sldId="264"/>
            <ac:spMk id="11" creationId="{C8E0525C-B9F7-8691-1A92-8E7B6D4D62BC}"/>
          </ac:spMkLst>
        </pc:spChg>
      </pc:sldChg>
      <pc:sldChg chg="modSp add mod">
        <pc:chgData name="Рамиль Казыханов" userId="538a4a5abae23958" providerId="LiveId" clId="{1A0789E1-2886-794B-BB8F-293F3BA9B41F}" dt="2024-04-16T19:36:24.515" v="3454"/>
        <pc:sldMkLst>
          <pc:docMk/>
          <pc:sldMk cId="2915629176" sldId="265"/>
        </pc:sldMkLst>
        <pc:spChg chg="mod">
          <ac:chgData name="Рамиль Казыханов" userId="538a4a5abae23958" providerId="LiveId" clId="{1A0789E1-2886-794B-BB8F-293F3BA9B41F}" dt="2024-04-16T19:23:09.629" v="2132" actId="20577"/>
          <ac:spMkLst>
            <pc:docMk/>
            <pc:sldMk cId="2915629176" sldId="265"/>
            <ac:spMk id="2" creationId="{465D41B8-FC4F-459B-D582-7C50AFC72211}"/>
          </ac:spMkLst>
        </pc:spChg>
        <pc:spChg chg="mod">
          <ac:chgData name="Рамиль Казыханов" userId="538a4a5abae23958" providerId="LiveId" clId="{1A0789E1-2886-794B-BB8F-293F3BA9B41F}" dt="2024-04-16T19:24:44.592" v="2330" actId="20577"/>
          <ac:spMkLst>
            <pc:docMk/>
            <pc:sldMk cId="2915629176" sldId="265"/>
            <ac:spMk id="4" creationId="{5481842F-FE95-C765-34A3-52303F9BB6EB}"/>
          </ac:spMkLst>
        </pc:spChg>
        <pc:spChg chg="mod">
          <ac:chgData name="Рамиль Казыханов" userId="538a4a5abae23958" providerId="LiveId" clId="{1A0789E1-2886-794B-BB8F-293F3BA9B41F}" dt="2024-04-16T19:25:58.024" v="2421" actId="20577"/>
          <ac:spMkLst>
            <pc:docMk/>
            <pc:sldMk cId="2915629176" sldId="265"/>
            <ac:spMk id="5" creationId="{E0A97201-50AE-A3BC-7208-CBBEE07D4A21}"/>
          </ac:spMkLst>
        </pc:spChg>
        <pc:spChg chg="mod">
          <ac:chgData name="Рамиль Казыханов" userId="538a4a5abae23958" providerId="LiveId" clId="{1A0789E1-2886-794B-BB8F-293F3BA9B41F}" dt="2024-04-16T19:36:24.515" v="3454"/>
          <ac:spMkLst>
            <pc:docMk/>
            <pc:sldMk cId="2915629176" sldId="265"/>
            <ac:spMk id="7" creationId="{BAEDE68B-A4CF-56F9-90E0-2229B852671A}"/>
          </ac:spMkLst>
        </pc:spChg>
        <pc:spChg chg="mod">
          <ac:chgData name="Рамиль Казыханов" userId="538a4a5abae23958" providerId="LiveId" clId="{1A0789E1-2886-794B-BB8F-293F3BA9B41F}" dt="2024-04-16T19:25:10.965" v="2332" actId="1076"/>
          <ac:spMkLst>
            <pc:docMk/>
            <pc:sldMk cId="2915629176" sldId="265"/>
            <ac:spMk id="9" creationId="{FB4BE336-2492-69D0-B22E-6670B3BFD4F5}"/>
          </ac:spMkLst>
        </pc:spChg>
      </pc:sldChg>
      <pc:sldChg chg="del">
        <pc:chgData name="Рамиль Казыханов" userId="538a4a5abae23958" providerId="LiveId" clId="{1A0789E1-2886-794B-BB8F-293F3BA9B41F}" dt="2024-04-16T16:35:15.519" v="9" actId="2696"/>
        <pc:sldMkLst>
          <pc:docMk/>
          <pc:sldMk cId="2687556993" sldId="266"/>
        </pc:sldMkLst>
        <pc:spChg chg="mod">
          <ac:chgData name="Рамиль Казыханов" userId="538a4a5abae23958" providerId="LiveId" clId="{1A0789E1-2886-794B-BB8F-293F3BA9B41F}" dt="2024-04-16T19:26:11.809" v="2444" actId="20577"/>
          <ac:spMkLst>
            <pc:docMk/>
            <pc:sldMk cId="2687556993" sldId="266"/>
            <ac:spMk id="4" creationId="{5481842F-FE95-C765-34A3-52303F9BB6EB}"/>
          </ac:spMkLst>
        </pc:spChg>
        <pc:spChg chg="mod">
          <ac:chgData name="Рамиль Казыханов" userId="538a4a5abae23958" providerId="LiveId" clId="{1A0789E1-2886-794B-BB8F-293F3BA9B41F}" dt="2024-04-16T19:29:04.779" v="2637" actId="113"/>
          <ac:spMkLst>
            <pc:docMk/>
            <pc:sldMk cId="2687556993" sldId="266"/>
            <ac:spMk id="5" creationId="{E0A97201-50AE-A3BC-7208-CBBEE07D4A21}"/>
          </ac:spMkLst>
        </pc:spChg>
        <pc:spChg chg="mod">
          <ac:chgData name="Рамиль Казыханов" userId="538a4a5abae23958" providerId="LiveId" clId="{1A0789E1-2886-794B-BB8F-293F3BA9B41F}" dt="2024-04-16T19:36:28.243" v="3455"/>
          <ac:spMkLst>
            <pc:docMk/>
            <pc:sldMk cId="2687556993" sldId="266"/>
            <ac:spMk id="7" creationId="{BAEDE68B-A4CF-56F9-90E0-2229B852671A}"/>
          </ac:spMkLst>
        </pc:spChg>
        <pc:spChg chg="mod">
          <ac:chgData name="Рамиль Казыханов" userId="538a4a5abae23958" providerId="LiveId" clId="{1A0789E1-2886-794B-BB8F-293F3BA9B41F}" dt="2024-04-16T19:26:28.698" v="2447" actId="404"/>
          <ac:spMkLst>
            <pc:docMk/>
            <pc:sldMk cId="2687556993" sldId="266"/>
            <ac:spMk id="9" creationId="{FB4BE336-2492-69D0-B22E-6670B3BFD4F5}"/>
          </ac:spMkLst>
        </pc:spChg>
      </pc:sldChg>
      <pc:sldChg chg="del">
        <pc:chgData name="Рамиль Казыханов" userId="538a4a5abae23958" providerId="LiveId" clId="{1A0789E1-2886-794B-BB8F-293F3BA9B41F}" dt="2024-04-16T16:35:15.637" v="10" actId="2696"/>
        <pc:sldMkLst>
          <pc:docMk/>
          <pc:sldMk cId="4260167250" sldId="267"/>
        </pc:sldMkLst>
        <pc:spChg chg="mod">
          <ac:chgData name="Рамиль Казыханов" userId="538a4a5abae23958" providerId="LiveId" clId="{1A0789E1-2886-794B-BB8F-293F3BA9B41F}" dt="2024-04-16T19:37:54.925" v="3614" actId="20577"/>
          <ac:spMkLst>
            <pc:docMk/>
            <pc:sldMk cId="4260167250" sldId="267"/>
            <ac:spMk id="2" creationId="{465D41B8-FC4F-459B-D582-7C50AFC72211}"/>
          </ac:spMkLst>
        </pc:spChg>
        <pc:spChg chg="mod">
          <ac:chgData name="Рамиль Казыханов" userId="538a4a5abae23958" providerId="LiveId" clId="{1A0789E1-2886-794B-BB8F-293F3BA9B41F}" dt="2024-04-16T19:30:25.544" v="2758" actId="20577"/>
          <ac:spMkLst>
            <pc:docMk/>
            <pc:sldMk cId="4260167250" sldId="267"/>
            <ac:spMk id="4" creationId="{5481842F-FE95-C765-34A3-52303F9BB6EB}"/>
          </ac:spMkLst>
        </pc:spChg>
        <pc:spChg chg="mod">
          <ac:chgData name="Рамиль Казыханов" userId="538a4a5abae23958" providerId="LiveId" clId="{1A0789E1-2886-794B-BB8F-293F3BA9B41F}" dt="2024-04-16T19:31:55.729" v="3003" actId="20577"/>
          <ac:spMkLst>
            <pc:docMk/>
            <pc:sldMk cId="4260167250" sldId="267"/>
            <ac:spMk id="5" creationId="{E0A97201-50AE-A3BC-7208-CBBEE07D4A21}"/>
          </ac:spMkLst>
        </pc:spChg>
        <pc:spChg chg="mod">
          <ac:chgData name="Рамиль Казыханов" userId="538a4a5abae23958" providerId="LiveId" clId="{1A0789E1-2886-794B-BB8F-293F3BA9B41F}" dt="2024-04-16T19:36:31.408" v="3456"/>
          <ac:spMkLst>
            <pc:docMk/>
            <pc:sldMk cId="4260167250" sldId="267"/>
            <ac:spMk id="7" creationId="{BAEDE68B-A4CF-56F9-90E0-2229B852671A}"/>
          </ac:spMkLst>
        </pc:spChg>
        <pc:spChg chg="mod">
          <ac:chgData name="Рамиль Казыханов" userId="538a4a5abae23958" providerId="LiveId" clId="{1A0789E1-2886-794B-BB8F-293F3BA9B41F}" dt="2024-04-16T19:30:28.595" v="2759"/>
          <ac:spMkLst>
            <pc:docMk/>
            <pc:sldMk cId="4260167250" sldId="267"/>
            <ac:spMk id="9" creationId="{FB4BE336-2492-69D0-B22E-6670B3BFD4F5}"/>
          </ac:spMkLst>
        </pc:spChg>
      </pc:sldChg>
      <pc:sldChg chg="modSp del mod">
        <pc:chgData name="Рамиль Казыханов" userId="538a4a5abae23958" providerId="LiveId" clId="{1A0789E1-2886-794B-BB8F-293F3BA9B41F}" dt="2024-04-17T14:37:53.713" v="11703" actId="20577"/>
        <pc:sldMkLst>
          <pc:docMk/>
          <pc:sldMk cId="3167327900" sldId="268"/>
        </pc:sldMkLst>
        <pc:spChg chg="mod">
          <ac:chgData name="Рамиль Казыханов" userId="538a4a5abae23958" providerId="LiveId" clId="{1A0789E1-2886-794B-BB8F-293F3BA9B41F}" dt="2024-04-16T19:38:17.771" v="3658" actId="20577"/>
          <ac:spMkLst>
            <pc:docMk/>
            <pc:sldMk cId="3167327900" sldId="268"/>
            <ac:spMk id="2" creationId="{465D41B8-FC4F-459B-D582-7C50AFC72211}"/>
          </ac:spMkLst>
        </pc:spChg>
        <pc:spChg chg="mod">
          <ac:chgData name="Рамиль Казыханов" userId="538a4a5abae23958" providerId="LiveId" clId="{1A0789E1-2886-794B-BB8F-293F3BA9B41F}" dt="2024-04-16T19:38:47.747" v="3716" actId="313"/>
          <ac:spMkLst>
            <pc:docMk/>
            <pc:sldMk cId="3167327900" sldId="268"/>
            <ac:spMk id="4" creationId="{5481842F-FE95-C765-34A3-52303F9BB6EB}"/>
          </ac:spMkLst>
        </pc:spChg>
        <pc:spChg chg="mod">
          <ac:chgData name="Рамиль Казыханов" userId="538a4a5abae23958" providerId="LiveId" clId="{1A0789E1-2886-794B-BB8F-293F3BA9B41F}" dt="2024-04-17T14:37:53.713" v="11703" actId="20577"/>
          <ac:spMkLst>
            <pc:docMk/>
            <pc:sldMk cId="3167327900" sldId="268"/>
            <ac:spMk id="5" creationId="{E0A97201-50AE-A3BC-7208-CBBEE07D4A21}"/>
          </ac:spMkLst>
        </pc:spChg>
        <pc:spChg chg="mod">
          <ac:chgData name="Рамиль Казыханов" userId="538a4a5abae23958" providerId="LiveId" clId="{1A0789E1-2886-794B-BB8F-293F3BA9B41F}" dt="2024-04-16T19:36:34.872" v="3457"/>
          <ac:spMkLst>
            <pc:docMk/>
            <pc:sldMk cId="3167327900" sldId="268"/>
            <ac:spMk id="7" creationId="{BAEDE68B-A4CF-56F9-90E0-2229B852671A}"/>
          </ac:spMkLst>
        </pc:spChg>
        <pc:spChg chg="mod">
          <ac:chgData name="Рамиль Казыханов" userId="538a4a5abae23958" providerId="LiveId" clId="{1A0789E1-2886-794B-BB8F-293F3BA9B41F}" dt="2024-04-16T19:41:12.296" v="4089" actId="20577"/>
          <ac:spMkLst>
            <pc:docMk/>
            <pc:sldMk cId="3167327900" sldId="268"/>
            <ac:spMk id="9" creationId="{FB4BE336-2492-69D0-B22E-6670B3BFD4F5}"/>
          </ac:spMkLst>
        </pc:spChg>
      </pc:sldChg>
      <pc:sldChg chg="add del">
        <pc:chgData name="Рамиль Казыханов" userId="538a4a5abae23958" providerId="LiveId" clId="{1A0789E1-2886-794B-BB8F-293F3BA9B41F}" dt="2024-04-16T19:33:22.459" v="3034"/>
        <pc:sldMkLst>
          <pc:docMk/>
          <pc:sldMk cId="1046372124" sldId="269"/>
        </pc:sldMkLst>
      </pc:sldChg>
      <pc:sldChg chg="modSp add mod">
        <pc:chgData name="Рамиль Казыханов" userId="538a4a5abae23958" providerId="LiveId" clId="{1A0789E1-2886-794B-BB8F-293F3BA9B41F}" dt="2024-04-16T19:36:15.083" v="3452" actId="20577"/>
        <pc:sldMkLst>
          <pc:docMk/>
          <pc:sldMk cId="3076836480" sldId="269"/>
        </pc:sldMkLst>
        <pc:spChg chg="mod">
          <ac:chgData name="Рамиль Казыханов" userId="538a4a5abae23958" providerId="LiveId" clId="{1A0789E1-2886-794B-BB8F-293F3BA9B41F}" dt="2024-04-16T19:36:15.083" v="3452" actId="20577"/>
          <ac:spMkLst>
            <pc:docMk/>
            <pc:sldMk cId="3076836480" sldId="269"/>
            <ac:spMk id="21" creationId="{BCF481CB-D3C2-CD51-55E0-421182B3EB5E}"/>
          </ac:spMkLst>
        </pc:spChg>
      </pc:sldChg>
      <pc:sldChg chg="add del">
        <pc:chgData name="Рамиль Казыханов" userId="538a4a5abae23958" providerId="LiveId" clId="{1A0789E1-2886-794B-BB8F-293F3BA9B41F}" dt="2024-04-16T19:37:57.615" v="3615" actId="2696"/>
        <pc:sldMkLst>
          <pc:docMk/>
          <pc:sldMk cId="3163903707" sldId="270"/>
        </pc:sldMkLst>
      </pc:sldChg>
      <pc:sldChg chg="modSp add mod">
        <pc:chgData name="Рамиль Казыханов" userId="538a4a5abae23958" providerId="LiveId" clId="{1A0789E1-2886-794B-BB8F-293F3BA9B41F}" dt="2024-04-16T19:46:19.298" v="4476" actId="20577"/>
        <pc:sldMkLst>
          <pc:docMk/>
          <pc:sldMk cId="4129517929" sldId="270"/>
        </pc:sldMkLst>
        <pc:spChg chg="mod">
          <ac:chgData name="Рамиль Казыханов" userId="538a4a5abae23958" providerId="LiveId" clId="{1A0789E1-2886-794B-BB8F-293F3BA9B41F}" dt="2024-04-16T19:42:44.859" v="4166" actId="207"/>
          <ac:spMkLst>
            <pc:docMk/>
            <pc:sldMk cId="4129517929" sldId="270"/>
            <ac:spMk id="2" creationId="{465D41B8-FC4F-459B-D582-7C50AFC72211}"/>
          </ac:spMkLst>
        </pc:spChg>
        <pc:spChg chg="mod">
          <ac:chgData name="Рамиль Казыханов" userId="538a4a5abae23958" providerId="LiveId" clId="{1A0789E1-2886-794B-BB8F-293F3BA9B41F}" dt="2024-04-16T19:43:09.457" v="4200" actId="20577"/>
          <ac:spMkLst>
            <pc:docMk/>
            <pc:sldMk cId="4129517929" sldId="270"/>
            <ac:spMk id="4" creationId="{5481842F-FE95-C765-34A3-52303F9BB6EB}"/>
          </ac:spMkLst>
        </pc:spChg>
        <pc:spChg chg="mod">
          <ac:chgData name="Рамиль Казыханов" userId="538a4a5abae23958" providerId="LiveId" clId="{1A0789E1-2886-794B-BB8F-293F3BA9B41F}" dt="2024-04-16T19:46:19.298" v="4476" actId="20577"/>
          <ac:spMkLst>
            <pc:docMk/>
            <pc:sldMk cId="4129517929" sldId="270"/>
            <ac:spMk id="5" creationId="{E0A97201-50AE-A3BC-7208-CBBEE07D4A21}"/>
          </ac:spMkLst>
        </pc:spChg>
        <pc:spChg chg="mod">
          <ac:chgData name="Рамиль Казыханов" userId="538a4a5abae23958" providerId="LiveId" clId="{1A0789E1-2886-794B-BB8F-293F3BA9B41F}" dt="2024-04-16T19:44:51.832" v="4214" actId="1076"/>
          <ac:spMkLst>
            <pc:docMk/>
            <pc:sldMk cId="4129517929" sldId="270"/>
            <ac:spMk id="9" creationId="{FB4BE336-2492-69D0-B22E-6670B3BFD4F5}"/>
          </ac:spMkLst>
        </pc:spChg>
      </pc:sldChg>
      <pc:sldChg chg="modSp add mod">
        <pc:chgData name="Рамиль Казыханов" userId="538a4a5abae23958" providerId="LiveId" clId="{1A0789E1-2886-794B-BB8F-293F3BA9B41F}" dt="2024-04-16T19:49:40.443" v="4957" actId="20577"/>
        <pc:sldMkLst>
          <pc:docMk/>
          <pc:sldMk cId="2241885607" sldId="271"/>
        </pc:sldMkLst>
        <pc:spChg chg="mod">
          <ac:chgData name="Рамиль Казыханов" userId="538a4a5abae23958" providerId="LiveId" clId="{1A0789E1-2886-794B-BB8F-293F3BA9B41F}" dt="2024-04-16T19:46:36.529" v="4512" actId="20577"/>
          <ac:spMkLst>
            <pc:docMk/>
            <pc:sldMk cId="2241885607" sldId="271"/>
            <ac:spMk id="4" creationId="{5481842F-FE95-C765-34A3-52303F9BB6EB}"/>
          </ac:spMkLst>
        </pc:spChg>
        <pc:spChg chg="mod">
          <ac:chgData name="Рамиль Казыханов" userId="538a4a5abae23958" providerId="LiveId" clId="{1A0789E1-2886-794B-BB8F-293F3BA9B41F}" dt="2024-04-16T19:49:40.443" v="4957" actId="20577"/>
          <ac:spMkLst>
            <pc:docMk/>
            <pc:sldMk cId="2241885607" sldId="271"/>
            <ac:spMk id="5" creationId="{E0A97201-50AE-A3BC-7208-CBBEE07D4A21}"/>
          </ac:spMkLst>
        </pc:spChg>
        <pc:spChg chg="mod">
          <ac:chgData name="Рамиль Казыханов" userId="538a4a5abae23958" providerId="LiveId" clId="{1A0789E1-2886-794B-BB8F-293F3BA9B41F}" dt="2024-04-16T19:47:28.630" v="4543" actId="1076"/>
          <ac:spMkLst>
            <pc:docMk/>
            <pc:sldMk cId="2241885607" sldId="271"/>
            <ac:spMk id="9" creationId="{FB4BE336-2492-69D0-B22E-6670B3BFD4F5}"/>
          </ac:spMkLst>
        </pc:spChg>
      </pc:sldChg>
      <pc:sldChg chg="del">
        <pc:chgData name="Рамиль Казыханов" userId="538a4a5abae23958" providerId="LiveId" clId="{1A0789E1-2886-794B-BB8F-293F3BA9B41F}" dt="2024-04-16T16:35:16.436" v="15" actId="2696"/>
        <pc:sldMkLst>
          <pc:docMk/>
          <pc:sldMk cId="474429868" sldId="272"/>
        </pc:sldMkLst>
        <pc:spChg chg="mod">
          <ac:chgData name="Рамиль Казыханов" userId="538a4a5abae23958" providerId="LiveId" clId="{1A0789E1-2886-794B-BB8F-293F3BA9B41F}" dt="2024-04-16T19:50:29.484" v="4975" actId="207"/>
          <ac:spMkLst>
            <pc:docMk/>
            <pc:sldMk cId="474429868" sldId="272"/>
            <ac:spMk id="2" creationId="{465D41B8-FC4F-459B-D582-7C50AFC72211}"/>
          </ac:spMkLst>
        </pc:spChg>
        <pc:spChg chg="mod">
          <ac:chgData name="Рамиль Казыханов" userId="538a4a5abae23958" providerId="LiveId" clId="{1A0789E1-2886-794B-BB8F-293F3BA9B41F}" dt="2024-04-16T19:51:39.012" v="5015" actId="20577"/>
          <ac:spMkLst>
            <pc:docMk/>
            <pc:sldMk cId="474429868" sldId="272"/>
            <ac:spMk id="4" creationId="{5481842F-FE95-C765-34A3-52303F9BB6EB}"/>
          </ac:spMkLst>
        </pc:spChg>
        <pc:spChg chg="mod">
          <ac:chgData name="Рамиль Казыханов" userId="538a4a5abae23958" providerId="LiveId" clId="{1A0789E1-2886-794B-BB8F-293F3BA9B41F}" dt="2024-04-16T20:12:29.609" v="7555" actId="20577"/>
          <ac:spMkLst>
            <pc:docMk/>
            <pc:sldMk cId="474429868" sldId="272"/>
            <ac:spMk id="5" creationId="{E0A97201-50AE-A3BC-7208-CBBEE07D4A21}"/>
          </ac:spMkLst>
        </pc:spChg>
        <pc:spChg chg="mod">
          <ac:chgData name="Рамиль Казыханов" userId="538a4a5abae23958" providerId="LiveId" clId="{1A0789E1-2886-794B-BB8F-293F3BA9B41F}" dt="2024-04-16T19:52:15.138" v="5027" actId="20577"/>
          <ac:spMkLst>
            <pc:docMk/>
            <pc:sldMk cId="474429868" sldId="272"/>
            <ac:spMk id="9" creationId="{FB4BE336-2492-69D0-B22E-6670B3BFD4F5}"/>
          </ac:spMkLst>
        </pc:spChg>
      </pc:sldChg>
      <pc:sldChg chg="del">
        <pc:chgData name="Рамиль Казыханов" userId="538a4a5abae23958" providerId="LiveId" clId="{1A0789E1-2886-794B-BB8F-293F3BA9B41F}" dt="2024-04-16T16:35:16.561" v="16" actId="2696"/>
        <pc:sldMkLst>
          <pc:docMk/>
          <pc:sldMk cId="385484119" sldId="273"/>
        </pc:sldMkLst>
        <pc:spChg chg="mod">
          <ac:chgData name="Рамиль Казыханов" userId="538a4a5abae23958" providerId="LiveId" clId="{1A0789E1-2886-794B-BB8F-293F3BA9B41F}" dt="2024-04-16T19:54:19.154" v="5318" actId="20577"/>
          <ac:spMkLst>
            <pc:docMk/>
            <pc:sldMk cId="385484119" sldId="273"/>
            <ac:spMk id="4" creationId="{5481842F-FE95-C765-34A3-52303F9BB6EB}"/>
          </ac:spMkLst>
        </pc:spChg>
        <pc:spChg chg="mod">
          <ac:chgData name="Рамиль Казыханов" userId="538a4a5abae23958" providerId="LiveId" clId="{1A0789E1-2886-794B-BB8F-293F3BA9B41F}" dt="2024-04-16T19:58:07.219" v="5824" actId="113"/>
          <ac:spMkLst>
            <pc:docMk/>
            <pc:sldMk cId="385484119" sldId="273"/>
            <ac:spMk id="5" creationId="{E0A97201-50AE-A3BC-7208-CBBEE07D4A21}"/>
          </ac:spMkLst>
        </pc:spChg>
        <pc:spChg chg="mod">
          <ac:chgData name="Рамиль Казыханов" userId="538a4a5abae23958" providerId="LiveId" clId="{1A0789E1-2886-794B-BB8F-293F3BA9B41F}" dt="2024-04-16T19:55:13.355" v="5351" actId="20577"/>
          <ac:spMkLst>
            <pc:docMk/>
            <pc:sldMk cId="385484119" sldId="273"/>
            <ac:spMk id="9" creationId="{FB4BE336-2492-69D0-B22E-6670B3BFD4F5}"/>
          </ac:spMkLst>
        </pc:spChg>
      </pc:sldChg>
      <pc:sldChg chg="del">
        <pc:chgData name="Рамиль Казыханов" userId="538a4a5abae23958" providerId="LiveId" clId="{1A0789E1-2886-794B-BB8F-293F3BA9B41F}" dt="2024-04-16T16:35:16.696" v="17" actId="2696"/>
        <pc:sldMkLst>
          <pc:docMk/>
          <pc:sldMk cId="1736314336" sldId="274"/>
        </pc:sldMkLst>
        <pc:spChg chg="mod">
          <ac:chgData name="Рамиль Казыханов" userId="538a4a5abae23958" providerId="LiveId" clId="{1A0789E1-2886-794B-BB8F-293F3BA9B41F}" dt="2024-04-16T19:58:52.622" v="5865" actId="20577"/>
          <ac:spMkLst>
            <pc:docMk/>
            <pc:sldMk cId="1736314336" sldId="274"/>
            <ac:spMk id="4" creationId="{5481842F-FE95-C765-34A3-52303F9BB6EB}"/>
          </ac:spMkLst>
        </pc:spChg>
        <pc:spChg chg="mod">
          <ac:chgData name="Рамиль Казыханов" userId="538a4a5abae23958" providerId="LiveId" clId="{1A0789E1-2886-794B-BB8F-293F3BA9B41F}" dt="2024-04-16T20:00:51.698" v="6171" actId="113"/>
          <ac:spMkLst>
            <pc:docMk/>
            <pc:sldMk cId="1736314336" sldId="274"/>
            <ac:spMk id="5" creationId="{E0A97201-50AE-A3BC-7208-CBBEE07D4A21}"/>
          </ac:spMkLst>
        </pc:spChg>
        <pc:spChg chg="mod">
          <ac:chgData name="Рамиль Казыханов" userId="538a4a5abae23958" providerId="LiveId" clId="{1A0789E1-2886-794B-BB8F-293F3BA9B41F}" dt="2024-04-16T19:59:00.542" v="5867" actId="1076"/>
          <ac:spMkLst>
            <pc:docMk/>
            <pc:sldMk cId="1736314336" sldId="274"/>
            <ac:spMk id="9" creationId="{FB4BE336-2492-69D0-B22E-6670B3BFD4F5}"/>
          </ac:spMkLst>
        </pc:spChg>
      </pc:sldChg>
      <pc:sldChg chg="del">
        <pc:chgData name="Рамиль Казыханов" userId="538a4a5abae23958" providerId="LiveId" clId="{1A0789E1-2886-794B-BB8F-293F3BA9B41F}" dt="2024-04-16T16:35:16.869" v="18" actId="2696"/>
        <pc:sldMkLst>
          <pc:docMk/>
          <pc:sldMk cId="3461130565" sldId="275"/>
        </pc:sldMkLst>
        <pc:spChg chg="mod">
          <ac:chgData name="Рамиль Казыханов" userId="538a4a5abae23958" providerId="LiveId" clId="{1A0789E1-2886-794B-BB8F-293F3BA9B41F}" dt="2024-04-16T20:01:08.978" v="6207" actId="20577"/>
          <ac:spMkLst>
            <pc:docMk/>
            <pc:sldMk cId="3461130565" sldId="275"/>
            <ac:spMk id="2" creationId="{465D41B8-FC4F-459B-D582-7C50AFC72211}"/>
          </ac:spMkLst>
        </pc:spChg>
        <pc:spChg chg="mod">
          <ac:chgData name="Рамиль Казыханов" userId="538a4a5abae23958" providerId="LiveId" clId="{1A0789E1-2886-794B-BB8F-293F3BA9B41F}" dt="2024-04-16T20:02:19.098" v="6260" actId="20577"/>
          <ac:spMkLst>
            <pc:docMk/>
            <pc:sldMk cId="3461130565" sldId="275"/>
            <ac:spMk id="4" creationId="{5481842F-FE95-C765-34A3-52303F9BB6EB}"/>
          </ac:spMkLst>
        </pc:spChg>
        <pc:spChg chg="mod">
          <ac:chgData name="Рамиль Казыханов" userId="538a4a5abae23958" providerId="LiveId" clId="{1A0789E1-2886-794B-BB8F-293F3BA9B41F}" dt="2024-04-16T20:06:16.632" v="6856" actId="20577"/>
          <ac:spMkLst>
            <pc:docMk/>
            <pc:sldMk cId="3461130565" sldId="275"/>
            <ac:spMk id="5" creationId="{E0A97201-50AE-A3BC-7208-CBBEE07D4A21}"/>
          </ac:spMkLst>
        </pc:spChg>
        <pc:spChg chg="mod">
          <ac:chgData name="Рамиль Казыханов" userId="538a4a5abae23958" providerId="LiveId" clId="{1A0789E1-2886-794B-BB8F-293F3BA9B41F}" dt="2024-04-16T20:01:55.855" v="6232" actId="20577"/>
          <ac:spMkLst>
            <pc:docMk/>
            <pc:sldMk cId="3461130565" sldId="275"/>
            <ac:spMk id="9" creationId="{FB4BE336-2492-69D0-B22E-6670B3BFD4F5}"/>
          </ac:spMkLst>
        </pc:spChg>
      </pc:sldChg>
      <pc:sldChg chg="del">
        <pc:chgData name="Рамиль Казыханов" userId="538a4a5abae23958" providerId="LiveId" clId="{1A0789E1-2886-794B-BB8F-293F3BA9B41F}" dt="2024-04-16T16:35:17.047" v="19" actId="2696"/>
        <pc:sldMkLst>
          <pc:docMk/>
          <pc:sldMk cId="2087006658" sldId="276"/>
        </pc:sldMkLst>
        <pc:spChg chg="mod">
          <ac:chgData name="Рамиль Казыханов" userId="538a4a5abae23958" providerId="LiveId" clId="{1A0789E1-2886-794B-BB8F-293F3BA9B41F}" dt="2024-04-16T20:04:50.238" v="6648" actId="20577"/>
          <ac:spMkLst>
            <pc:docMk/>
            <pc:sldMk cId="2087006658" sldId="276"/>
            <ac:spMk id="4" creationId="{5481842F-FE95-C765-34A3-52303F9BB6EB}"/>
          </ac:spMkLst>
        </pc:spChg>
        <pc:spChg chg="mod">
          <ac:chgData name="Рамиль Казыханов" userId="538a4a5abae23958" providerId="LiveId" clId="{1A0789E1-2886-794B-BB8F-293F3BA9B41F}" dt="2024-04-16T20:07:14.487" v="6964" actId="113"/>
          <ac:spMkLst>
            <pc:docMk/>
            <pc:sldMk cId="2087006658" sldId="276"/>
            <ac:spMk id="5" creationId="{E0A97201-50AE-A3BC-7208-CBBEE07D4A21}"/>
          </ac:spMkLst>
        </pc:spChg>
        <pc:spChg chg="mod">
          <ac:chgData name="Рамиль Казыханов" userId="538a4a5abae23958" providerId="LiveId" clId="{1A0789E1-2886-794B-BB8F-293F3BA9B41F}" dt="2024-04-16T20:05:06.399" v="6650" actId="1076"/>
          <ac:spMkLst>
            <pc:docMk/>
            <pc:sldMk cId="2087006658" sldId="276"/>
            <ac:spMk id="9" creationId="{FB4BE336-2492-69D0-B22E-6670B3BFD4F5}"/>
          </ac:spMkLst>
        </pc:spChg>
      </pc:sldChg>
      <pc:sldChg chg="addSp delSp modSp add mod">
        <pc:chgData name="Рамиль Казыханов" userId="538a4a5abae23958" providerId="LiveId" clId="{1A0789E1-2886-794B-BB8F-293F3BA9B41F}" dt="2024-04-16T20:11:32.156" v="7552" actId="113"/>
        <pc:sldMkLst>
          <pc:docMk/>
          <pc:sldMk cId="1063642726" sldId="277"/>
        </pc:sldMkLst>
        <pc:spChg chg="mod">
          <ac:chgData name="Рамиль Казыханов" userId="538a4a5abae23958" providerId="LiveId" clId="{1A0789E1-2886-794B-BB8F-293F3BA9B41F}" dt="2024-04-16T20:08:01.232" v="7011" actId="20577"/>
          <ac:spMkLst>
            <pc:docMk/>
            <pc:sldMk cId="1063642726" sldId="277"/>
            <ac:spMk id="2" creationId="{465D41B8-FC4F-459B-D582-7C50AFC72211}"/>
          </ac:spMkLst>
        </pc:spChg>
        <pc:spChg chg="mod">
          <ac:chgData name="Рамиль Казыханов" userId="538a4a5abae23958" providerId="LiveId" clId="{1A0789E1-2886-794B-BB8F-293F3BA9B41F}" dt="2024-04-16T20:08:39.208" v="7084" actId="20577"/>
          <ac:spMkLst>
            <pc:docMk/>
            <pc:sldMk cId="1063642726" sldId="277"/>
            <ac:spMk id="4" creationId="{5481842F-FE95-C765-34A3-52303F9BB6EB}"/>
          </ac:spMkLst>
        </pc:spChg>
        <pc:spChg chg="mod">
          <ac:chgData name="Рамиль Казыханов" userId="538a4a5abae23958" providerId="LiveId" clId="{1A0789E1-2886-794B-BB8F-293F3BA9B41F}" dt="2024-04-16T20:11:32.156" v="7552" actId="113"/>
          <ac:spMkLst>
            <pc:docMk/>
            <pc:sldMk cId="1063642726" sldId="277"/>
            <ac:spMk id="5" creationId="{E0A97201-50AE-A3BC-7208-CBBEE07D4A21}"/>
          </ac:spMkLst>
        </pc:spChg>
        <pc:spChg chg="del">
          <ac:chgData name="Рамиль Казыханов" userId="538a4a5abae23958" providerId="LiveId" clId="{1A0789E1-2886-794B-BB8F-293F3BA9B41F}" dt="2024-04-16T20:08:56.188" v="7085" actId="478"/>
          <ac:spMkLst>
            <pc:docMk/>
            <pc:sldMk cId="1063642726" sldId="277"/>
            <ac:spMk id="9" creationId="{FB4BE336-2492-69D0-B22E-6670B3BFD4F5}"/>
          </ac:spMkLst>
        </pc:spChg>
        <pc:picChg chg="add mod">
          <ac:chgData name="Рамиль Казыханов" userId="538a4a5abae23958" providerId="LiveId" clId="{1A0789E1-2886-794B-BB8F-293F3BA9B41F}" dt="2024-04-16T20:09:04.138" v="7090" actId="1076"/>
          <ac:picMkLst>
            <pc:docMk/>
            <pc:sldMk cId="1063642726" sldId="277"/>
            <ac:picMk id="3" creationId="{F5549DDA-D0D8-6D55-0B21-2DB2D50C357F}"/>
          </ac:picMkLst>
        </pc:picChg>
        <pc:picChg chg="add del">
          <ac:chgData name="Рамиль Казыханов" userId="538a4a5abae23958" providerId="LiveId" clId="{1A0789E1-2886-794B-BB8F-293F3BA9B41F}" dt="2024-04-16T20:11:27.494" v="7549"/>
          <ac:picMkLst>
            <pc:docMk/>
            <pc:sldMk cId="1063642726" sldId="277"/>
            <ac:picMk id="6" creationId="{5E6C4BD7-9219-EDC4-8C42-9297CFBFED4C}"/>
          </ac:picMkLst>
        </pc:picChg>
      </pc:sldChg>
      <pc:sldChg chg="del">
        <pc:chgData name="Рамиль Казыханов" userId="538a4a5abae23958" providerId="LiveId" clId="{1A0789E1-2886-794B-BB8F-293F3BA9B41F}" dt="2024-04-16T16:35:17.380" v="21" actId="2696"/>
        <pc:sldMkLst>
          <pc:docMk/>
          <pc:sldMk cId="3091415060" sldId="278"/>
        </pc:sldMkLst>
      </pc:sldChg>
      <pc:sldChg chg="addSp delSp modSp new mod">
        <pc:chgData name="Рамиль Казыханов" userId="538a4a5abae23958" providerId="LiveId" clId="{1A0789E1-2886-794B-BB8F-293F3BA9B41F}" dt="2024-04-17T11:12:29.680" v="8451" actId="20577"/>
        <pc:sldMkLst>
          <pc:docMk/>
          <pc:sldMk cId="3091415060" sldId="278"/>
        </pc:sldMkLst>
        <pc:spChg chg="mod">
          <ac:chgData name="Рамиль Казыханов" userId="538a4a5abae23958" providerId="LiveId" clId="{1A0789E1-2886-794B-BB8F-293F3BA9B41F}" dt="2024-04-17T11:07:20.768" v="7601" actId="20577"/>
          <ac:spMkLst>
            <pc:docMk/>
            <pc:sldMk cId="3091415060" sldId="278"/>
            <ac:spMk id="2" creationId="{D6139833-9572-598E-052A-B267CB36D9FD}"/>
          </ac:spMkLst>
        </pc:spChg>
        <pc:spChg chg="del">
          <ac:chgData name="Рамиль Казыханов" userId="538a4a5abae23958" providerId="LiveId" clId="{1A0789E1-2886-794B-BB8F-293F3BA9B41F}" dt="2024-04-17T11:07:59.487" v="7628" actId="478"/>
          <ac:spMkLst>
            <pc:docMk/>
            <pc:sldMk cId="3091415060" sldId="278"/>
            <ac:spMk id="3" creationId="{44E47F70-249B-EC9E-3739-32F0F746E917}"/>
          </ac:spMkLst>
        </pc:spChg>
        <pc:spChg chg="mod">
          <ac:chgData name="Рамиль Казыханов" userId="538a4a5abae23958" providerId="LiveId" clId="{1A0789E1-2886-794B-BB8F-293F3BA9B41F}" dt="2024-04-17T11:07:35.745" v="7625" actId="20577"/>
          <ac:spMkLst>
            <pc:docMk/>
            <pc:sldMk cId="3091415060" sldId="278"/>
            <ac:spMk id="4" creationId="{C662BB83-859C-4DFD-9968-C69892DEC401}"/>
          </ac:spMkLst>
        </pc:spChg>
        <pc:spChg chg="mod">
          <ac:chgData name="Рамиль Казыханов" userId="538a4a5abae23958" providerId="LiveId" clId="{1A0789E1-2886-794B-BB8F-293F3BA9B41F}" dt="2024-04-17T11:11:52.352" v="8381" actId="113"/>
          <ac:spMkLst>
            <pc:docMk/>
            <pc:sldMk cId="3091415060" sldId="278"/>
            <ac:spMk id="5" creationId="{2595CAB5-0164-588C-7884-5C8856C42A5A}"/>
          </ac:spMkLst>
        </pc:spChg>
        <pc:spChg chg="mod">
          <ac:chgData name="Рамиль Казыханов" userId="538a4a5abae23958" providerId="LiveId" clId="{1A0789E1-2886-794B-BB8F-293F3BA9B41F}" dt="2024-04-17T11:12:29.680" v="8451" actId="20577"/>
          <ac:spMkLst>
            <pc:docMk/>
            <pc:sldMk cId="3091415060" sldId="278"/>
            <ac:spMk id="6" creationId="{51C4F29F-7921-84F8-24B6-E8F316749328}"/>
          </ac:spMkLst>
        </pc:spChg>
        <pc:spChg chg="mod">
          <ac:chgData name="Рамиль Казыханов" userId="538a4a5abae23958" providerId="LiveId" clId="{1A0789E1-2886-794B-BB8F-293F3BA9B41F}" dt="2024-04-17T11:07:09.192" v="7568" actId="20577"/>
          <ac:spMkLst>
            <pc:docMk/>
            <pc:sldMk cId="3091415060" sldId="278"/>
            <ac:spMk id="7" creationId="{088179E3-C6B1-1ED7-5B61-03811BA0874B}"/>
          </ac:spMkLst>
        </pc:spChg>
        <pc:spChg chg="add mod">
          <ac:chgData name="Рамиль Казыханов" userId="538a4a5abae23958" providerId="LiveId" clId="{1A0789E1-2886-794B-BB8F-293F3BA9B41F}" dt="2024-04-17T11:07:57.102" v="7627" actId="1076"/>
          <ac:spMkLst>
            <pc:docMk/>
            <pc:sldMk cId="3091415060" sldId="278"/>
            <ac:spMk id="9" creationId="{559F3CB6-9BFA-5379-330E-15F490910895}"/>
          </ac:spMkLst>
        </pc:spChg>
      </pc:sldChg>
      <pc:sldChg chg="del">
        <pc:chgData name="Рамиль Казыханов" userId="538a4a5abae23958" providerId="LiveId" clId="{1A0789E1-2886-794B-BB8F-293F3BA9B41F}" dt="2024-04-16T16:35:17.478" v="22" actId="2696"/>
        <pc:sldMkLst>
          <pc:docMk/>
          <pc:sldMk cId="4210365597" sldId="279"/>
        </pc:sldMkLst>
      </pc:sldChg>
      <pc:sldChg chg="addSp delSp modSp add mod">
        <pc:chgData name="Рамиль Казыханов" userId="538a4a5abae23958" providerId="LiveId" clId="{1A0789E1-2886-794B-BB8F-293F3BA9B41F}" dt="2024-04-17T11:15:36.321" v="8711" actId="478"/>
        <pc:sldMkLst>
          <pc:docMk/>
          <pc:sldMk cId="4210365597" sldId="279"/>
        </pc:sldMkLst>
        <pc:spChg chg="mod">
          <ac:chgData name="Рамиль Казыханов" userId="538a4a5abae23958" providerId="LiveId" clId="{1A0789E1-2886-794B-BB8F-293F3BA9B41F}" dt="2024-04-17T11:12:57.614" v="8496" actId="20577"/>
          <ac:spMkLst>
            <pc:docMk/>
            <pc:sldMk cId="4210365597" sldId="279"/>
            <ac:spMk id="2" creationId="{D6139833-9572-598E-052A-B267CB36D9FD}"/>
          </ac:spMkLst>
        </pc:spChg>
        <pc:spChg chg="mod">
          <ac:chgData name="Рамиль Казыханов" userId="538a4a5abae23958" providerId="LiveId" clId="{1A0789E1-2886-794B-BB8F-293F3BA9B41F}" dt="2024-04-17T11:14:51.738" v="8524" actId="20577"/>
          <ac:spMkLst>
            <pc:docMk/>
            <pc:sldMk cId="4210365597" sldId="279"/>
            <ac:spMk id="4" creationId="{C662BB83-859C-4DFD-9968-C69892DEC401}"/>
          </ac:spMkLst>
        </pc:spChg>
        <pc:spChg chg="mod">
          <ac:chgData name="Рамиль Казыханов" userId="538a4a5abae23958" providerId="LiveId" clId="{1A0789E1-2886-794B-BB8F-293F3BA9B41F}" dt="2024-04-17T11:15:32.772" v="8709" actId="20577"/>
          <ac:spMkLst>
            <pc:docMk/>
            <pc:sldMk cId="4210365597" sldId="279"/>
            <ac:spMk id="5" creationId="{2595CAB5-0164-588C-7884-5C8856C42A5A}"/>
          </ac:spMkLst>
        </pc:spChg>
        <pc:spChg chg="del">
          <ac:chgData name="Рамиль Казыханов" userId="538a4a5abae23958" providerId="LiveId" clId="{1A0789E1-2886-794B-BB8F-293F3BA9B41F}" dt="2024-04-17T11:15:34.712" v="8710" actId="478"/>
          <ac:spMkLst>
            <pc:docMk/>
            <pc:sldMk cId="4210365597" sldId="279"/>
            <ac:spMk id="6" creationId="{51C4F29F-7921-84F8-24B6-E8F316749328}"/>
          </ac:spMkLst>
        </pc:spChg>
        <pc:spChg chg="add del mod">
          <ac:chgData name="Рамиль Казыханов" userId="538a4a5abae23958" providerId="LiveId" clId="{1A0789E1-2886-794B-BB8F-293F3BA9B41F}" dt="2024-04-17T11:15:36.321" v="8711" actId="478"/>
          <ac:spMkLst>
            <pc:docMk/>
            <pc:sldMk cId="4210365597" sldId="279"/>
            <ac:spMk id="8" creationId="{CAF81769-86F5-42A2-D651-7DDAC44E5472}"/>
          </ac:spMkLst>
        </pc:spChg>
        <pc:spChg chg="mod">
          <ac:chgData name="Рамиль Казыханов" userId="538a4a5abae23958" providerId="LiveId" clId="{1A0789E1-2886-794B-BB8F-293F3BA9B41F}" dt="2024-04-17T11:14:44.155" v="8502" actId="1076"/>
          <ac:spMkLst>
            <pc:docMk/>
            <pc:sldMk cId="4210365597" sldId="279"/>
            <ac:spMk id="9" creationId="{559F3CB6-9BFA-5379-330E-15F490910895}"/>
          </ac:spMkLst>
        </pc:spChg>
      </pc:sldChg>
      <pc:sldChg chg="del">
        <pc:chgData name="Рамиль Казыханов" userId="538a4a5abae23958" providerId="LiveId" clId="{1A0789E1-2886-794B-BB8F-293F3BA9B41F}" dt="2024-04-16T16:35:17.641" v="23" actId="2696"/>
        <pc:sldMkLst>
          <pc:docMk/>
          <pc:sldMk cId="1306507600" sldId="280"/>
        </pc:sldMkLst>
      </pc:sldChg>
      <pc:sldChg chg="modSp add mod">
        <pc:chgData name="Рамиль Казыханов" userId="538a4a5abae23958" providerId="LiveId" clId="{1A0789E1-2886-794B-BB8F-293F3BA9B41F}" dt="2024-04-17T11:17:53.896" v="8907" actId="20577"/>
        <pc:sldMkLst>
          <pc:docMk/>
          <pc:sldMk cId="1306507600" sldId="280"/>
        </pc:sldMkLst>
        <pc:spChg chg="mod">
          <ac:chgData name="Рамиль Казыханов" userId="538a4a5abae23958" providerId="LiveId" clId="{1A0789E1-2886-794B-BB8F-293F3BA9B41F}" dt="2024-04-17T11:16:02.470" v="8752" actId="20577"/>
          <ac:spMkLst>
            <pc:docMk/>
            <pc:sldMk cId="1306507600" sldId="280"/>
            <ac:spMk id="4" creationId="{C662BB83-859C-4DFD-9968-C69892DEC401}"/>
          </ac:spMkLst>
        </pc:spChg>
        <pc:spChg chg="mod">
          <ac:chgData name="Рамиль Казыханов" userId="538a4a5abae23958" providerId="LiveId" clId="{1A0789E1-2886-794B-BB8F-293F3BA9B41F}" dt="2024-04-17T11:17:53.896" v="8907" actId="20577"/>
          <ac:spMkLst>
            <pc:docMk/>
            <pc:sldMk cId="1306507600" sldId="280"/>
            <ac:spMk id="5" creationId="{2595CAB5-0164-588C-7884-5C8856C42A5A}"/>
          </ac:spMkLst>
        </pc:spChg>
        <pc:spChg chg="mod">
          <ac:chgData name="Рамиль Казыханов" userId="538a4a5abae23958" providerId="LiveId" clId="{1A0789E1-2886-794B-BB8F-293F3BA9B41F}" dt="2024-04-17T11:16:41.842" v="8762" actId="20577"/>
          <ac:spMkLst>
            <pc:docMk/>
            <pc:sldMk cId="1306507600" sldId="280"/>
            <ac:spMk id="9" creationId="{559F3CB6-9BFA-5379-330E-15F490910895}"/>
          </ac:spMkLst>
        </pc:spChg>
      </pc:sldChg>
      <pc:sldChg chg="modSp add mod">
        <pc:chgData name="Рамиль Казыханов" userId="538a4a5abae23958" providerId="LiveId" clId="{1A0789E1-2886-794B-BB8F-293F3BA9B41F}" dt="2024-04-17T11:26:35.657" v="9800" actId="113"/>
        <pc:sldMkLst>
          <pc:docMk/>
          <pc:sldMk cId="867045933" sldId="281"/>
        </pc:sldMkLst>
        <pc:spChg chg="mod">
          <ac:chgData name="Рамиль Казыханов" userId="538a4a5abae23958" providerId="LiveId" clId="{1A0789E1-2886-794B-BB8F-293F3BA9B41F}" dt="2024-04-17T11:19:22.717" v="8997" actId="20577"/>
          <ac:spMkLst>
            <pc:docMk/>
            <pc:sldMk cId="867045933" sldId="281"/>
            <ac:spMk id="2" creationId="{D6139833-9572-598E-052A-B267CB36D9FD}"/>
          </ac:spMkLst>
        </pc:spChg>
        <pc:spChg chg="mod">
          <ac:chgData name="Рамиль Казыханов" userId="538a4a5abae23958" providerId="LiveId" clId="{1A0789E1-2886-794B-BB8F-293F3BA9B41F}" dt="2024-04-17T11:20:46.436" v="9035" actId="313"/>
          <ac:spMkLst>
            <pc:docMk/>
            <pc:sldMk cId="867045933" sldId="281"/>
            <ac:spMk id="4" creationId="{C662BB83-859C-4DFD-9968-C69892DEC401}"/>
          </ac:spMkLst>
        </pc:spChg>
        <pc:spChg chg="mod">
          <ac:chgData name="Рамиль Казыханов" userId="538a4a5abae23958" providerId="LiveId" clId="{1A0789E1-2886-794B-BB8F-293F3BA9B41F}" dt="2024-04-17T11:26:35.657" v="9800" actId="113"/>
          <ac:spMkLst>
            <pc:docMk/>
            <pc:sldMk cId="867045933" sldId="281"/>
            <ac:spMk id="5" creationId="{2595CAB5-0164-588C-7884-5C8856C42A5A}"/>
          </ac:spMkLst>
        </pc:spChg>
        <pc:spChg chg="mod">
          <ac:chgData name="Рамиль Казыханов" userId="538a4a5abae23958" providerId="LiveId" clId="{1A0789E1-2886-794B-BB8F-293F3BA9B41F}" dt="2024-04-17T11:18:57.895" v="8930" actId="20577"/>
          <ac:spMkLst>
            <pc:docMk/>
            <pc:sldMk cId="867045933" sldId="281"/>
            <ac:spMk id="7" creationId="{088179E3-C6B1-1ED7-5B61-03811BA0874B}"/>
          </ac:spMkLst>
        </pc:spChg>
        <pc:spChg chg="mod">
          <ac:chgData name="Рамиль Казыханов" userId="538a4a5abae23958" providerId="LiveId" clId="{1A0789E1-2886-794B-BB8F-293F3BA9B41F}" dt="2024-04-17T11:20:40.185" v="9033" actId="14100"/>
          <ac:spMkLst>
            <pc:docMk/>
            <pc:sldMk cId="867045933" sldId="281"/>
            <ac:spMk id="9" creationId="{559F3CB6-9BFA-5379-330E-15F490910895}"/>
          </ac:spMkLst>
        </pc:spChg>
      </pc:sldChg>
      <pc:sldChg chg="addSp delSp modSp add mod chgLayout">
        <pc:chgData name="Рамиль Казыханов" userId="538a4a5abae23958" providerId="LiveId" clId="{1A0789E1-2886-794B-BB8F-293F3BA9B41F}" dt="2024-04-17T14:01:19.238" v="10198" actId="478"/>
        <pc:sldMkLst>
          <pc:docMk/>
          <pc:sldMk cId="287958369" sldId="282"/>
        </pc:sldMkLst>
        <pc:spChg chg="mod ord">
          <ac:chgData name="Рамиль Казыханов" userId="538a4a5abae23958" providerId="LiveId" clId="{1A0789E1-2886-794B-BB8F-293F3BA9B41F}" dt="2024-04-17T13:49:59.495" v="9846" actId="700"/>
          <ac:spMkLst>
            <pc:docMk/>
            <pc:sldMk cId="287958369" sldId="282"/>
            <ac:spMk id="2" creationId="{D6139833-9572-598E-052A-B267CB36D9FD}"/>
          </ac:spMkLst>
        </pc:spChg>
        <pc:spChg chg="add del mod ord">
          <ac:chgData name="Рамиль Казыханов" userId="538a4a5abae23958" providerId="LiveId" clId="{1A0789E1-2886-794B-BB8F-293F3BA9B41F}" dt="2024-04-17T13:58:27.285" v="9849" actId="478"/>
          <ac:spMkLst>
            <pc:docMk/>
            <pc:sldMk cId="287958369" sldId="282"/>
            <ac:spMk id="3" creationId="{F6EDC7E2-6201-59B5-CDF4-571C41AEDBA5}"/>
          </ac:spMkLst>
        </pc:spChg>
        <pc:spChg chg="mod ord">
          <ac:chgData name="Рамиль Казыханов" userId="538a4a5abae23958" providerId="LiveId" clId="{1A0789E1-2886-794B-BB8F-293F3BA9B41F}" dt="2024-04-17T13:59:30.477" v="9880" actId="20577"/>
          <ac:spMkLst>
            <pc:docMk/>
            <pc:sldMk cId="287958369" sldId="282"/>
            <ac:spMk id="4" creationId="{C662BB83-859C-4DFD-9968-C69892DEC401}"/>
          </ac:spMkLst>
        </pc:spChg>
        <pc:spChg chg="mod ord">
          <ac:chgData name="Рамиль Казыханов" userId="538a4a5abae23958" providerId="LiveId" clId="{1A0789E1-2886-794B-BB8F-293F3BA9B41F}" dt="2024-04-17T14:01:09.693" v="10197" actId="20577"/>
          <ac:spMkLst>
            <pc:docMk/>
            <pc:sldMk cId="287958369" sldId="282"/>
            <ac:spMk id="5" creationId="{2595CAB5-0164-588C-7884-5C8856C42A5A}"/>
          </ac:spMkLst>
        </pc:spChg>
        <pc:spChg chg="add del mod ord">
          <ac:chgData name="Рамиль Казыханов" userId="538a4a5abae23958" providerId="LiveId" clId="{1A0789E1-2886-794B-BB8F-293F3BA9B41F}" dt="2024-04-17T14:01:19.238" v="10198" actId="478"/>
          <ac:spMkLst>
            <pc:docMk/>
            <pc:sldMk cId="287958369" sldId="282"/>
            <ac:spMk id="6" creationId="{CEF74809-EBFC-1DE1-1BBD-BD07F6272CE8}"/>
          </ac:spMkLst>
        </pc:spChg>
        <pc:spChg chg="mod ord">
          <ac:chgData name="Рамиль Казыханов" userId="538a4a5abae23958" providerId="LiveId" clId="{1A0789E1-2886-794B-BB8F-293F3BA9B41F}" dt="2024-04-17T13:49:59.495" v="9846" actId="700"/>
          <ac:spMkLst>
            <pc:docMk/>
            <pc:sldMk cId="287958369" sldId="282"/>
            <ac:spMk id="7" creationId="{088179E3-C6B1-1ED7-5B61-03811BA0874B}"/>
          </ac:spMkLst>
        </pc:spChg>
        <pc:spChg chg="del mod">
          <ac:chgData name="Рамиль Казыханов" userId="538a4a5abae23958" providerId="LiveId" clId="{1A0789E1-2886-794B-BB8F-293F3BA9B41F}" dt="2024-04-17T13:50:02.652" v="9848" actId="478"/>
          <ac:spMkLst>
            <pc:docMk/>
            <pc:sldMk cId="287958369" sldId="282"/>
            <ac:spMk id="9" creationId="{559F3CB6-9BFA-5379-330E-15F490910895}"/>
          </ac:spMkLst>
        </pc:spChg>
        <pc:picChg chg="add mod">
          <ac:chgData name="Рамиль Казыханов" userId="538a4a5abae23958" providerId="LiveId" clId="{1A0789E1-2886-794B-BB8F-293F3BA9B41F}" dt="2024-04-17T13:58:38.051" v="9854" actId="1076"/>
          <ac:picMkLst>
            <pc:docMk/>
            <pc:sldMk cId="287958369" sldId="282"/>
            <ac:picMk id="10" creationId="{BCA54B32-9C74-1A4C-0EF4-A432332BA3C9}"/>
          </ac:picMkLst>
        </pc:picChg>
        <pc:picChg chg="add mod">
          <ac:chgData name="Рамиль Казыханов" userId="538a4a5abae23958" providerId="LiveId" clId="{1A0789E1-2886-794B-BB8F-293F3BA9B41F}" dt="2024-04-17T13:59:21.050" v="9861" actId="1076"/>
          <ac:picMkLst>
            <pc:docMk/>
            <pc:sldMk cId="287958369" sldId="282"/>
            <ac:picMk id="12" creationId="{BA140E34-E1F1-842C-4346-D9E226D749A4}"/>
          </ac:picMkLst>
        </pc:picChg>
      </pc:sldChg>
      <pc:sldChg chg="addSp delSp modSp add mod">
        <pc:chgData name="Рамиль Казыханов" userId="538a4a5abae23958" providerId="LiveId" clId="{1A0789E1-2886-794B-BB8F-293F3BA9B41F}" dt="2024-04-17T14:04:31.989" v="10738" actId="12"/>
        <pc:sldMkLst>
          <pc:docMk/>
          <pc:sldMk cId="4185462444" sldId="283"/>
        </pc:sldMkLst>
        <pc:spChg chg="mod">
          <ac:chgData name="Рамиль Казыханов" userId="538a4a5abae23958" providerId="LiveId" clId="{1A0789E1-2886-794B-BB8F-293F3BA9B41F}" dt="2024-04-17T14:01:31.993" v="10223" actId="20577"/>
          <ac:spMkLst>
            <pc:docMk/>
            <pc:sldMk cId="4185462444" sldId="283"/>
            <ac:spMk id="2" creationId="{D6139833-9572-598E-052A-B267CB36D9FD}"/>
          </ac:spMkLst>
        </pc:spChg>
        <pc:spChg chg="mod">
          <ac:chgData name="Рамиль Казыханов" userId="538a4a5abae23958" providerId="LiveId" clId="{1A0789E1-2886-794B-BB8F-293F3BA9B41F}" dt="2024-04-17T14:02:10.974" v="10256" actId="20577"/>
          <ac:spMkLst>
            <pc:docMk/>
            <pc:sldMk cId="4185462444" sldId="283"/>
            <ac:spMk id="4" creationId="{C662BB83-859C-4DFD-9968-C69892DEC401}"/>
          </ac:spMkLst>
        </pc:spChg>
        <pc:spChg chg="mod">
          <ac:chgData name="Рамиль Казыханов" userId="538a4a5abae23958" providerId="LiveId" clId="{1A0789E1-2886-794B-BB8F-293F3BA9B41F}" dt="2024-04-17T14:04:31.989" v="10738" actId="12"/>
          <ac:spMkLst>
            <pc:docMk/>
            <pc:sldMk cId="4185462444" sldId="283"/>
            <ac:spMk id="5" creationId="{2595CAB5-0164-588C-7884-5C8856C42A5A}"/>
          </ac:spMkLst>
        </pc:spChg>
        <pc:picChg chg="add mod">
          <ac:chgData name="Рамиль Казыханов" userId="538a4a5abae23958" providerId="LiveId" clId="{1A0789E1-2886-794B-BB8F-293F3BA9B41F}" dt="2024-04-17T14:01:58.170" v="10231" actId="1076"/>
          <ac:picMkLst>
            <pc:docMk/>
            <pc:sldMk cId="4185462444" sldId="283"/>
            <ac:picMk id="6" creationId="{5FC49714-974F-724D-BAB2-59D630C4111F}"/>
          </ac:picMkLst>
        </pc:picChg>
        <pc:picChg chg="del">
          <ac:chgData name="Рамиль Казыханов" userId="538a4a5abae23958" providerId="LiveId" clId="{1A0789E1-2886-794B-BB8F-293F3BA9B41F}" dt="2024-04-17T14:01:33.839" v="10224" actId="478"/>
          <ac:picMkLst>
            <pc:docMk/>
            <pc:sldMk cId="4185462444" sldId="283"/>
            <ac:picMk id="10" creationId="{BCA54B32-9C74-1A4C-0EF4-A432332BA3C9}"/>
          </ac:picMkLst>
        </pc:picChg>
        <pc:picChg chg="del mod">
          <ac:chgData name="Рамиль Казыханов" userId="538a4a5abae23958" providerId="LiveId" clId="{1A0789E1-2886-794B-BB8F-293F3BA9B41F}" dt="2024-04-17T14:01:55.307" v="10230" actId="478"/>
          <ac:picMkLst>
            <pc:docMk/>
            <pc:sldMk cId="4185462444" sldId="283"/>
            <ac:picMk id="12" creationId="{BA140E34-E1F1-842C-4346-D9E226D749A4}"/>
          </ac:picMkLst>
        </pc:picChg>
      </pc:sldChg>
      <pc:sldChg chg="addSp delSp modSp add mod">
        <pc:chgData name="Рамиль Казыханов" userId="538a4a5abae23958" providerId="LiveId" clId="{1A0789E1-2886-794B-BB8F-293F3BA9B41F}" dt="2024-04-17T14:08:07.582" v="11136" actId="14826"/>
        <pc:sldMkLst>
          <pc:docMk/>
          <pc:sldMk cId="653456527" sldId="284"/>
        </pc:sldMkLst>
        <pc:spChg chg="mod">
          <ac:chgData name="Рамиль Казыханов" userId="538a4a5abae23958" providerId="LiveId" clId="{1A0789E1-2886-794B-BB8F-293F3BA9B41F}" dt="2024-04-17T14:04:46.423" v="10765" actId="20577"/>
          <ac:spMkLst>
            <pc:docMk/>
            <pc:sldMk cId="653456527" sldId="284"/>
            <ac:spMk id="2" creationId="{D6139833-9572-598E-052A-B267CB36D9FD}"/>
          </ac:spMkLst>
        </pc:spChg>
        <pc:spChg chg="mod">
          <ac:chgData name="Рамиль Казыханов" userId="538a4a5abae23958" providerId="LiveId" clId="{1A0789E1-2886-794B-BB8F-293F3BA9B41F}" dt="2024-04-17T14:05:46.341" v="10876" actId="20577"/>
          <ac:spMkLst>
            <pc:docMk/>
            <pc:sldMk cId="653456527" sldId="284"/>
            <ac:spMk id="4" creationId="{C662BB83-859C-4DFD-9968-C69892DEC401}"/>
          </ac:spMkLst>
        </pc:spChg>
        <pc:spChg chg="mod">
          <ac:chgData name="Рамиль Казыханов" userId="538a4a5abae23958" providerId="LiveId" clId="{1A0789E1-2886-794B-BB8F-293F3BA9B41F}" dt="2024-04-17T14:06:39.051" v="11095" actId="20577"/>
          <ac:spMkLst>
            <pc:docMk/>
            <pc:sldMk cId="653456527" sldId="284"/>
            <ac:spMk id="5" creationId="{2595CAB5-0164-588C-7884-5C8856C42A5A}"/>
          </ac:spMkLst>
        </pc:spChg>
        <pc:picChg chg="del">
          <ac:chgData name="Рамиль Казыханов" userId="538a4a5abae23958" providerId="LiveId" clId="{1A0789E1-2886-794B-BB8F-293F3BA9B41F}" dt="2024-04-17T14:05:05.919" v="10770" actId="478"/>
          <ac:picMkLst>
            <pc:docMk/>
            <pc:sldMk cId="653456527" sldId="284"/>
            <ac:picMk id="6" creationId="{5FC49714-974F-724D-BAB2-59D630C4111F}"/>
          </ac:picMkLst>
        </pc:picChg>
        <pc:picChg chg="add del mod">
          <ac:chgData name="Рамиль Казыханов" userId="538a4a5abae23958" providerId="LiveId" clId="{1A0789E1-2886-794B-BB8F-293F3BA9B41F}" dt="2024-04-17T14:07:50.808" v="11131" actId="21"/>
          <ac:picMkLst>
            <pc:docMk/>
            <pc:sldMk cId="653456527" sldId="284"/>
            <ac:picMk id="8" creationId="{6F506234-2382-4D88-DDD9-8E81F16909E3}"/>
          </ac:picMkLst>
        </pc:picChg>
        <pc:picChg chg="add mod">
          <ac:chgData name="Рамиль Казыханов" userId="538a4a5abae23958" providerId="LiveId" clId="{1A0789E1-2886-794B-BB8F-293F3BA9B41F}" dt="2024-04-17T14:08:07.582" v="11136" actId="14826"/>
          <ac:picMkLst>
            <pc:docMk/>
            <pc:sldMk cId="653456527" sldId="284"/>
            <ac:picMk id="9" creationId="{598B1989-49B4-25C9-41F4-8D74F5E3B18D}"/>
          </ac:picMkLst>
        </pc:picChg>
        <pc:picChg chg="add del mod">
          <ac:chgData name="Рамиль Казыханов" userId="538a4a5abae23958" providerId="LiveId" clId="{1A0789E1-2886-794B-BB8F-293F3BA9B41F}" dt="2024-04-17T14:07:54.192" v="11133"/>
          <ac:picMkLst>
            <pc:docMk/>
            <pc:sldMk cId="653456527" sldId="284"/>
            <ac:picMk id="10" creationId="{9A5FFAC7-35A3-A64F-9C9F-38DCE78DC86E}"/>
          </ac:picMkLst>
        </pc:picChg>
        <pc:picChg chg="add del mod">
          <ac:chgData name="Рамиль Казыханов" userId="538a4a5abae23958" providerId="LiveId" clId="{1A0789E1-2886-794B-BB8F-293F3BA9B41F}" dt="2024-04-17T14:08:03.748" v="11135"/>
          <ac:picMkLst>
            <pc:docMk/>
            <pc:sldMk cId="653456527" sldId="284"/>
            <ac:picMk id="12" creationId="{A7BCBBD2-064E-E631-8481-AA98340B835E}"/>
          </ac:picMkLst>
        </pc:picChg>
      </pc:sldChg>
      <pc:sldChg chg="addSp delSp modSp add mod">
        <pc:chgData name="Рамиль Казыханов" userId="538a4a5abae23958" providerId="LiveId" clId="{1A0789E1-2886-794B-BB8F-293F3BA9B41F}" dt="2024-04-17T14:20:55.477" v="11352" actId="20577"/>
        <pc:sldMkLst>
          <pc:docMk/>
          <pc:sldMk cId="2344788553" sldId="285"/>
        </pc:sldMkLst>
        <pc:spChg chg="mod">
          <ac:chgData name="Рамиль Казыханов" userId="538a4a5abae23958" providerId="LiveId" clId="{1A0789E1-2886-794B-BB8F-293F3BA9B41F}" dt="2024-04-17T14:07:06.138" v="11120" actId="20577"/>
          <ac:spMkLst>
            <pc:docMk/>
            <pc:sldMk cId="2344788553" sldId="285"/>
            <ac:spMk id="4" creationId="{C662BB83-859C-4DFD-9968-C69892DEC401}"/>
          </ac:spMkLst>
        </pc:spChg>
        <pc:spChg chg="mod">
          <ac:chgData name="Рамиль Казыханов" userId="538a4a5abae23958" providerId="LiveId" clId="{1A0789E1-2886-794B-BB8F-293F3BA9B41F}" dt="2024-04-17T14:20:55.477" v="11352" actId="20577"/>
          <ac:spMkLst>
            <pc:docMk/>
            <pc:sldMk cId="2344788553" sldId="285"/>
            <ac:spMk id="5" creationId="{2595CAB5-0164-588C-7884-5C8856C42A5A}"/>
          </ac:spMkLst>
        </pc:spChg>
        <pc:picChg chg="add del mod">
          <ac:chgData name="Рамиль Казыханов" userId="538a4a5abae23958" providerId="LiveId" clId="{1A0789E1-2886-794B-BB8F-293F3BA9B41F}" dt="2024-04-17T14:08:15.608" v="11138" actId="478"/>
          <ac:picMkLst>
            <pc:docMk/>
            <pc:sldMk cId="2344788553" sldId="285"/>
            <ac:picMk id="6" creationId="{83CEA360-FF78-DECB-CDAD-EF695695DAFD}"/>
          </ac:picMkLst>
        </pc:picChg>
        <pc:picChg chg="del">
          <ac:chgData name="Рамиль Казыханов" userId="538a4a5abae23958" providerId="LiveId" clId="{1A0789E1-2886-794B-BB8F-293F3BA9B41F}" dt="2024-04-17T14:07:22.568" v="11125" actId="478"/>
          <ac:picMkLst>
            <pc:docMk/>
            <pc:sldMk cId="2344788553" sldId="285"/>
            <ac:picMk id="8" creationId="{6F506234-2382-4D88-DDD9-8E81F16909E3}"/>
          </ac:picMkLst>
        </pc:picChg>
        <pc:picChg chg="add mod">
          <ac:chgData name="Рамиль Казыханов" userId="538a4a5abae23958" providerId="LiveId" clId="{1A0789E1-2886-794B-BB8F-293F3BA9B41F}" dt="2024-04-17T14:08:24.947" v="11139" actId="14826"/>
          <ac:picMkLst>
            <pc:docMk/>
            <pc:sldMk cId="2344788553" sldId="285"/>
            <ac:picMk id="9" creationId="{E7C9F612-6804-68A6-8D40-6141F89B406A}"/>
          </ac:picMkLst>
        </pc:picChg>
      </pc:sldChg>
      <pc:sldChg chg="modSp add mod">
        <pc:chgData name="Рамиль Казыханов" userId="538a4a5abae23958" providerId="LiveId" clId="{1A0789E1-2886-794B-BB8F-293F3BA9B41F}" dt="2024-04-17T14:21:49.723" v="11494" actId="20577"/>
        <pc:sldMkLst>
          <pc:docMk/>
          <pc:sldMk cId="2699560630" sldId="286"/>
        </pc:sldMkLst>
        <pc:spChg chg="mod">
          <ac:chgData name="Рамиль Казыханов" userId="538a4a5abae23958" providerId="LiveId" clId="{1A0789E1-2886-794B-BB8F-293F3BA9B41F}" dt="2024-04-17T14:21:21.571" v="11383" actId="20577"/>
          <ac:spMkLst>
            <pc:docMk/>
            <pc:sldMk cId="2699560630" sldId="286"/>
            <ac:spMk id="4" creationId="{C662BB83-859C-4DFD-9968-C69892DEC401}"/>
          </ac:spMkLst>
        </pc:spChg>
        <pc:spChg chg="mod">
          <ac:chgData name="Рамиль Казыханов" userId="538a4a5abae23958" providerId="LiveId" clId="{1A0789E1-2886-794B-BB8F-293F3BA9B41F}" dt="2024-04-17T14:21:49.723" v="11494" actId="20577"/>
          <ac:spMkLst>
            <pc:docMk/>
            <pc:sldMk cId="2699560630" sldId="286"/>
            <ac:spMk id="5" creationId="{2595CAB5-0164-588C-7884-5C8856C42A5A}"/>
          </ac:spMkLst>
        </pc:spChg>
        <pc:picChg chg="mod">
          <ac:chgData name="Рамиль Казыханов" userId="538a4a5abae23958" providerId="LiveId" clId="{1A0789E1-2886-794B-BB8F-293F3BA9B41F}" dt="2024-04-17T14:21:13.638" v="11353" actId="14826"/>
          <ac:picMkLst>
            <pc:docMk/>
            <pc:sldMk cId="2699560630" sldId="286"/>
            <ac:picMk id="9" creationId="{E7C9F612-6804-68A6-8D40-6141F89B406A}"/>
          </ac:picMkLst>
        </pc:picChg>
      </pc:sldChg>
      <pc:sldChg chg="addSp delSp modSp add mod">
        <pc:chgData name="Рамиль Казыханов" userId="538a4a5abae23958" providerId="LiveId" clId="{1A0789E1-2886-794B-BB8F-293F3BA9B41F}" dt="2024-04-17T14:28:33.420" v="11639" actId="478"/>
        <pc:sldMkLst>
          <pc:docMk/>
          <pc:sldMk cId="3364058454" sldId="287"/>
        </pc:sldMkLst>
        <pc:spChg chg="mod">
          <ac:chgData name="Рамиль Казыханов" userId="538a4a5abae23958" providerId="LiveId" clId="{1A0789E1-2886-794B-BB8F-293F3BA9B41F}" dt="2024-04-17T14:22:27.153" v="11558" actId="20577"/>
          <ac:spMkLst>
            <pc:docMk/>
            <pc:sldMk cId="3364058454" sldId="287"/>
            <ac:spMk id="2" creationId="{D6139833-9572-598E-052A-B267CB36D9FD}"/>
          </ac:spMkLst>
        </pc:spChg>
        <pc:spChg chg="mod">
          <ac:chgData name="Рамиль Казыханов" userId="538a4a5abae23958" providerId="LiveId" clId="{1A0789E1-2886-794B-BB8F-293F3BA9B41F}" dt="2024-04-17T14:22:22.556" v="11556" actId="20577"/>
          <ac:spMkLst>
            <pc:docMk/>
            <pc:sldMk cId="3364058454" sldId="287"/>
            <ac:spMk id="4" creationId="{C662BB83-859C-4DFD-9968-C69892DEC401}"/>
          </ac:spMkLst>
        </pc:spChg>
        <pc:spChg chg="del mod">
          <ac:chgData name="Рамиль Казыханов" userId="538a4a5abae23958" providerId="LiveId" clId="{1A0789E1-2886-794B-BB8F-293F3BA9B41F}" dt="2024-04-17T14:28:32.466" v="11638" actId="478"/>
          <ac:spMkLst>
            <pc:docMk/>
            <pc:sldMk cId="3364058454" sldId="287"/>
            <ac:spMk id="5" creationId="{2595CAB5-0164-588C-7884-5C8856C42A5A}"/>
          </ac:spMkLst>
        </pc:spChg>
        <pc:spChg chg="add del mod">
          <ac:chgData name="Рамиль Казыханов" userId="538a4a5abae23958" providerId="LiveId" clId="{1A0789E1-2886-794B-BB8F-293F3BA9B41F}" dt="2024-04-17T14:28:33.420" v="11639" actId="478"/>
          <ac:spMkLst>
            <pc:docMk/>
            <pc:sldMk cId="3364058454" sldId="287"/>
            <ac:spMk id="10" creationId="{D9F76D2F-157F-BC8B-58A7-98F598000451}"/>
          </ac:spMkLst>
        </pc:spChg>
        <pc:picChg chg="add mod">
          <ac:chgData name="Рамиль Казыханов" userId="538a4a5abae23958" providerId="LiveId" clId="{1A0789E1-2886-794B-BB8F-293F3BA9B41F}" dt="2024-04-17T14:27:46.217" v="11570" actId="1076"/>
          <ac:picMkLst>
            <pc:docMk/>
            <pc:sldMk cId="3364058454" sldId="287"/>
            <ac:picMk id="6" creationId="{639716E4-8C6D-79C8-EF67-B5D3A70B5097}"/>
          </ac:picMkLst>
        </pc:picChg>
        <pc:picChg chg="mod">
          <ac:chgData name="Рамиль Казыханов" userId="538a4a5abae23958" providerId="LiveId" clId="{1A0789E1-2886-794B-BB8F-293F3BA9B41F}" dt="2024-04-17T14:27:46.217" v="11570" actId="1076"/>
          <ac:picMkLst>
            <pc:docMk/>
            <pc:sldMk cId="3364058454" sldId="287"/>
            <ac:picMk id="9" creationId="{E7C9F612-6804-68A6-8D40-6141F89B406A}"/>
          </ac:picMkLst>
        </pc:picChg>
      </pc:sldChg>
      <pc:sldChg chg="modSp add mod">
        <pc:chgData name="Рамиль Казыханов" userId="538a4a5abae23958" providerId="LiveId" clId="{1A0789E1-2886-794B-BB8F-293F3BA9B41F}" dt="2024-04-17T14:29:04.675" v="11655" actId="14826"/>
        <pc:sldMkLst>
          <pc:docMk/>
          <pc:sldMk cId="258332932" sldId="288"/>
        </pc:sldMkLst>
        <pc:spChg chg="mod">
          <ac:chgData name="Рамиль Казыханов" userId="538a4a5abae23958" providerId="LiveId" clId="{1A0789E1-2886-794B-BB8F-293F3BA9B41F}" dt="2024-04-17T14:28:44.425" v="11653" actId="20577"/>
          <ac:spMkLst>
            <pc:docMk/>
            <pc:sldMk cId="258332932" sldId="288"/>
            <ac:spMk id="4" creationId="{C662BB83-859C-4DFD-9968-C69892DEC401}"/>
          </ac:spMkLst>
        </pc:spChg>
        <pc:picChg chg="mod">
          <ac:chgData name="Рамиль Казыханов" userId="538a4a5abae23958" providerId="LiveId" clId="{1A0789E1-2886-794B-BB8F-293F3BA9B41F}" dt="2024-04-17T14:29:04.675" v="11655" actId="14826"/>
          <ac:picMkLst>
            <pc:docMk/>
            <pc:sldMk cId="258332932" sldId="288"/>
            <ac:picMk id="6" creationId="{639716E4-8C6D-79C8-EF67-B5D3A70B5097}"/>
          </ac:picMkLst>
        </pc:picChg>
        <pc:picChg chg="mod">
          <ac:chgData name="Рамиль Казыханов" userId="538a4a5abae23958" providerId="LiveId" clId="{1A0789E1-2886-794B-BB8F-293F3BA9B41F}" dt="2024-04-17T14:28:54.888" v="11654" actId="14826"/>
          <ac:picMkLst>
            <pc:docMk/>
            <pc:sldMk cId="258332932" sldId="288"/>
            <ac:picMk id="9" creationId="{E7C9F612-6804-68A6-8D40-6141F89B406A}"/>
          </ac:picMkLst>
        </pc:picChg>
      </pc:sldChg>
      <pc:sldChg chg="modSp add mod">
        <pc:chgData name="Рамиль Казыханов" userId="538a4a5abae23958" providerId="LiveId" clId="{1A0789E1-2886-794B-BB8F-293F3BA9B41F}" dt="2024-04-17T14:29:39.150" v="11671" actId="14826"/>
        <pc:sldMkLst>
          <pc:docMk/>
          <pc:sldMk cId="3497208927" sldId="289"/>
        </pc:sldMkLst>
        <pc:spChg chg="mod">
          <ac:chgData name="Рамиль Казыханов" userId="538a4a5abae23958" providerId="LiveId" clId="{1A0789E1-2886-794B-BB8F-293F3BA9B41F}" dt="2024-04-17T14:29:20.247" v="11669" actId="20577"/>
          <ac:spMkLst>
            <pc:docMk/>
            <pc:sldMk cId="3497208927" sldId="289"/>
            <ac:spMk id="4" creationId="{C662BB83-859C-4DFD-9968-C69892DEC401}"/>
          </ac:spMkLst>
        </pc:spChg>
        <pc:picChg chg="mod">
          <ac:chgData name="Рамиль Казыханов" userId="538a4a5abae23958" providerId="LiveId" clId="{1A0789E1-2886-794B-BB8F-293F3BA9B41F}" dt="2024-04-17T14:29:39.150" v="11671" actId="14826"/>
          <ac:picMkLst>
            <pc:docMk/>
            <pc:sldMk cId="3497208927" sldId="289"/>
            <ac:picMk id="6" creationId="{639716E4-8C6D-79C8-EF67-B5D3A70B5097}"/>
          </ac:picMkLst>
        </pc:picChg>
        <pc:picChg chg="mod">
          <ac:chgData name="Рамиль Казыханов" userId="538a4a5abae23958" providerId="LiveId" clId="{1A0789E1-2886-794B-BB8F-293F3BA9B41F}" dt="2024-04-17T14:29:30.372" v="11670" actId="14826"/>
          <ac:picMkLst>
            <pc:docMk/>
            <pc:sldMk cId="3497208927" sldId="289"/>
            <ac:picMk id="9" creationId="{E7C9F612-6804-68A6-8D40-6141F89B406A}"/>
          </ac:picMkLst>
        </pc:picChg>
      </pc:sldChg>
      <pc:sldChg chg="addSp delSp modSp new mod modClrScheme chgLayout">
        <pc:chgData name="Рамиль Казыханов" userId="538a4a5abae23958" providerId="LiveId" clId="{1A0789E1-2886-794B-BB8F-293F3BA9B41F}" dt="2024-04-17T14:31:51.411" v="11698" actId="478"/>
        <pc:sldMkLst>
          <pc:docMk/>
          <pc:sldMk cId="3138340777" sldId="290"/>
        </pc:sldMkLst>
        <pc:spChg chg="del mod ord">
          <ac:chgData name="Рамиль Казыханов" userId="538a4a5abae23958" providerId="LiveId" clId="{1A0789E1-2886-794B-BB8F-293F3BA9B41F}" dt="2024-04-17T14:31:26.489" v="11673" actId="700"/>
          <ac:spMkLst>
            <pc:docMk/>
            <pc:sldMk cId="3138340777" sldId="290"/>
            <ac:spMk id="2" creationId="{56A0F39C-B21B-529B-66A6-B54FBC2844EA}"/>
          </ac:spMkLst>
        </pc:spChg>
        <pc:spChg chg="del">
          <ac:chgData name="Рамиль Казыханов" userId="538a4a5abae23958" providerId="LiveId" clId="{1A0789E1-2886-794B-BB8F-293F3BA9B41F}" dt="2024-04-17T14:31:26.489" v="11673" actId="700"/>
          <ac:spMkLst>
            <pc:docMk/>
            <pc:sldMk cId="3138340777" sldId="290"/>
            <ac:spMk id="3" creationId="{77B81835-6FB1-CFBB-B3B3-2ED6173CA24B}"/>
          </ac:spMkLst>
        </pc:spChg>
        <pc:spChg chg="del mod ord">
          <ac:chgData name="Рамиль Казыханов" userId="538a4a5abae23958" providerId="LiveId" clId="{1A0789E1-2886-794B-BB8F-293F3BA9B41F}" dt="2024-04-17T14:31:26.489" v="11673" actId="700"/>
          <ac:spMkLst>
            <pc:docMk/>
            <pc:sldMk cId="3138340777" sldId="290"/>
            <ac:spMk id="4" creationId="{918EB736-D1A6-815B-E172-8C1D3BFFF51B}"/>
          </ac:spMkLst>
        </pc:spChg>
        <pc:spChg chg="del">
          <ac:chgData name="Рамиль Казыханов" userId="538a4a5abae23958" providerId="LiveId" clId="{1A0789E1-2886-794B-BB8F-293F3BA9B41F}" dt="2024-04-17T14:31:26.489" v="11673" actId="700"/>
          <ac:spMkLst>
            <pc:docMk/>
            <pc:sldMk cId="3138340777" sldId="290"/>
            <ac:spMk id="5" creationId="{480AC113-1527-147E-5C40-CFCBDAC8672D}"/>
          </ac:spMkLst>
        </pc:spChg>
        <pc:spChg chg="del">
          <ac:chgData name="Рамиль Казыханов" userId="538a4a5abae23958" providerId="LiveId" clId="{1A0789E1-2886-794B-BB8F-293F3BA9B41F}" dt="2024-04-17T14:31:26.489" v="11673" actId="700"/>
          <ac:spMkLst>
            <pc:docMk/>
            <pc:sldMk cId="3138340777" sldId="290"/>
            <ac:spMk id="6" creationId="{494B4120-A133-805F-9572-89CDE84B6C95}"/>
          </ac:spMkLst>
        </pc:spChg>
        <pc:spChg chg="del">
          <ac:chgData name="Рамиль Казыханов" userId="538a4a5abae23958" providerId="LiveId" clId="{1A0789E1-2886-794B-BB8F-293F3BA9B41F}" dt="2024-04-17T14:31:26.489" v="11673" actId="700"/>
          <ac:spMkLst>
            <pc:docMk/>
            <pc:sldMk cId="3138340777" sldId="290"/>
            <ac:spMk id="7" creationId="{165DD332-F597-5F45-D1EA-1C46C6311BCE}"/>
          </ac:spMkLst>
        </pc:spChg>
        <pc:spChg chg="add mod ord">
          <ac:chgData name="Рамиль Казыханов" userId="538a4a5abae23958" providerId="LiveId" clId="{1A0789E1-2886-794B-BB8F-293F3BA9B41F}" dt="2024-04-17T14:31:49.027" v="11697" actId="1076"/>
          <ac:spMkLst>
            <pc:docMk/>
            <pc:sldMk cId="3138340777" sldId="290"/>
            <ac:spMk id="8" creationId="{0DE8DE7C-E000-E8BE-403B-F284AD5AA2E4}"/>
          </ac:spMkLst>
        </pc:spChg>
        <pc:spChg chg="add del mod ord">
          <ac:chgData name="Рамиль Казыханов" userId="538a4a5abae23958" providerId="LiveId" clId="{1A0789E1-2886-794B-BB8F-293F3BA9B41F}" dt="2024-04-17T14:31:51.411" v="11698" actId="478"/>
          <ac:spMkLst>
            <pc:docMk/>
            <pc:sldMk cId="3138340777" sldId="290"/>
            <ac:spMk id="9" creationId="{C3C9FDFE-17DE-8B60-6D50-BE3957EF15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150DE1F-7AAF-894D-98B4-241AA57A94D2}" type="datetimeFigureOut">
              <a:rPr lang="en-RU" smtClean="0"/>
              <a:t>17.04.2024</a:t>
            </a:fld>
            <a:endParaRPr lang="en-RU"/>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DB41DFC-E1B7-1C48-BB65-A93F779C7AEA}" type="slidenum">
              <a:rPr lang="en-RU" smtClean="0"/>
              <a:t>‹#›</a:t>
            </a:fld>
            <a:endParaRPr lang="en-RU"/>
          </a:p>
        </p:txBody>
      </p:sp>
    </p:spTree>
    <p:extLst>
      <p:ext uri="{BB962C8B-B14F-4D97-AF65-F5344CB8AC3E}">
        <p14:creationId xmlns:p14="http://schemas.microsoft.com/office/powerpoint/2010/main" val="3530721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EDB41DFC-E1B7-1C48-BB65-A93F779C7AEA}" type="slidenum">
              <a:rPr lang="en-RU" smtClean="0"/>
              <a:t>20</a:t>
            </a:fld>
            <a:endParaRPr lang="en-RU"/>
          </a:p>
        </p:txBody>
      </p:sp>
    </p:spTree>
    <p:extLst>
      <p:ext uri="{BB962C8B-B14F-4D97-AF65-F5344CB8AC3E}">
        <p14:creationId xmlns:p14="http://schemas.microsoft.com/office/powerpoint/2010/main" val="265831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EDB41DFC-E1B7-1C48-BB65-A93F779C7AEA}" type="slidenum">
              <a:rPr lang="en-RU" smtClean="0"/>
              <a:t>21</a:t>
            </a:fld>
            <a:endParaRPr lang="en-RU"/>
          </a:p>
        </p:txBody>
      </p:sp>
    </p:spTree>
    <p:extLst>
      <p:ext uri="{BB962C8B-B14F-4D97-AF65-F5344CB8AC3E}">
        <p14:creationId xmlns:p14="http://schemas.microsoft.com/office/powerpoint/2010/main" val="1916535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EDB41DFC-E1B7-1C48-BB65-A93F779C7AEA}" type="slidenum">
              <a:rPr lang="en-RU" smtClean="0"/>
              <a:t>22</a:t>
            </a:fld>
            <a:endParaRPr lang="en-RU"/>
          </a:p>
        </p:txBody>
      </p:sp>
    </p:spTree>
    <p:extLst>
      <p:ext uri="{BB962C8B-B14F-4D97-AF65-F5344CB8AC3E}">
        <p14:creationId xmlns:p14="http://schemas.microsoft.com/office/powerpoint/2010/main" val="2273989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Титульный слайд">
    <p:spTree>
      <p:nvGrpSpPr>
        <p:cNvPr id="1" name=""/>
        <p:cNvGrpSpPr/>
        <p:nvPr/>
      </p:nvGrpSpPr>
      <p:grpSpPr bwMode="auto">
        <a:xfrm>
          <a:off x="0" y="0"/>
          <a:ext cx="0" cy="0"/>
          <a:chOff x="0" y="0"/>
          <a:chExt cx="0" cy="0"/>
        </a:xfrm>
      </p:grpSpPr>
      <p:pic>
        <p:nvPicPr>
          <p:cNvPr id="12" name="Рисунок 11"/>
          <p:cNvPicPr>
            <a:picLocks noChangeAspect="1"/>
          </p:cNvPicPr>
          <p:nvPr userDrawn="1"/>
        </p:nvPicPr>
        <p:blipFill>
          <a:blip r:embed="rId2"/>
          <a:srcRect t="2573" b="2572"/>
          <a:stretch/>
        </p:blipFill>
        <p:spPr bwMode="auto">
          <a:xfrm>
            <a:off x="-35560" y="-31900"/>
            <a:ext cx="3650615" cy="6925460"/>
          </a:xfrm>
          <a:prstGeom prst="rect">
            <a:avLst/>
          </a:prstGeom>
        </p:spPr>
      </p:pic>
      <p:sp>
        <p:nvSpPr>
          <p:cNvPr id="13" name="Прямоугольник 12"/>
          <p:cNvSpPr/>
          <p:nvPr userDrawn="1"/>
        </p:nvSpPr>
        <p:spPr bwMode="auto">
          <a:xfrm>
            <a:off x="3615054" y="-31900"/>
            <a:ext cx="8576945" cy="688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35" name="Текст 34"/>
          <p:cNvSpPr>
            <a:spLocks noGrp="1"/>
          </p:cNvSpPr>
          <p:nvPr>
            <p:ph type="body" sz="quarter" idx="12" hasCustomPrompt="1"/>
          </p:nvPr>
        </p:nvSpPr>
        <p:spPr bwMode="auto">
          <a:xfrm>
            <a:off x="3800791" y="6024880"/>
            <a:ext cx="8056247" cy="746760"/>
          </a:xfrm>
        </p:spPr>
        <p:txBody>
          <a:bodyPr>
            <a:noAutofit/>
          </a:bodyPr>
          <a:lstStyle>
            <a:lvl1pPr marL="0" indent="0" algn="l">
              <a:lnSpc>
                <a:spcPct val="100000"/>
              </a:lnSpc>
              <a:spcBef>
                <a:spcPts val="0"/>
              </a:spcBef>
              <a:buNone/>
              <a:defRPr sz="1600">
                <a:solidFill>
                  <a:schemeClr val="accent6"/>
                </a:solidFill>
              </a:defRPr>
            </a:lvl1pPr>
          </a:lstStyle>
          <a:p>
            <a:pPr algn="l">
              <a:defRPr/>
            </a:pPr>
            <a:r>
              <a:rPr lang="ru-RU"/>
              <a:t>Поле для дополнительной информации (16</a:t>
            </a:r>
            <a:r>
              <a:rPr lang="en-US"/>
              <a:t>pt</a:t>
            </a:r>
            <a:r>
              <a:rPr lang="ru-RU"/>
              <a:t>)</a:t>
            </a:r>
            <a:br>
              <a:rPr lang="ru-RU"/>
            </a:br>
            <a:r>
              <a:rPr lang="ru-RU"/>
              <a:t>(пример: Фамилия Имя Отчество; Должность; Место проведения)</a:t>
            </a:r>
            <a:endParaRPr/>
          </a:p>
        </p:txBody>
      </p:sp>
      <p:sp>
        <p:nvSpPr>
          <p:cNvPr id="40" name="Текст 39"/>
          <p:cNvSpPr>
            <a:spLocks noGrp="1"/>
          </p:cNvSpPr>
          <p:nvPr>
            <p:ph type="body" sz="quarter" idx="13" hasCustomPrompt="1"/>
          </p:nvPr>
        </p:nvSpPr>
        <p:spPr bwMode="auto">
          <a:xfrm>
            <a:off x="3800791" y="4003199"/>
            <a:ext cx="8050849" cy="1655762"/>
          </a:xfrm>
        </p:spPr>
        <p:txBody>
          <a:bodyPr/>
          <a:lstStyle>
            <a:lvl1pPr marL="0" indent="0">
              <a:buNone/>
              <a:defRPr sz="2400"/>
            </a:lvl1pPr>
          </a:lstStyle>
          <a:p>
            <a:pPr marL="0" marR="0" lvl="0" indent="0" algn="l" defTabSz="914400">
              <a:lnSpc>
                <a:spcPct val="90000"/>
              </a:lnSpc>
              <a:spcBef>
                <a:spcPts val="1000"/>
              </a:spcBef>
              <a:spcAft>
                <a:spcPts val="0"/>
              </a:spcAft>
              <a:buClrTx/>
              <a:buSzTx/>
              <a:buFont typeface="Arial"/>
              <a:buNone/>
              <a:defRPr/>
            </a:pPr>
            <a:r>
              <a:rPr lang="ru-RU">
                <a:latin typeface="Montserrat"/>
              </a:rPr>
              <a:t>Если информации много, то</a:t>
            </a:r>
            <a:r>
              <a:rPr lang="en-US">
                <a:latin typeface="Montserrat"/>
              </a:rPr>
              <a:t> </a:t>
            </a:r>
            <a:r>
              <a:rPr lang="ru-RU">
                <a:latin typeface="Montserrat"/>
              </a:rPr>
              <a:t>рекомендуется </a:t>
            </a:r>
            <a:r>
              <a:rPr lang="en-US">
                <a:latin typeface="Montserrat"/>
              </a:rPr>
              <a:t> </a:t>
            </a:r>
            <a:r>
              <a:rPr lang="ru-RU">
                <a:latin typeface="Montserrat"/>
              </a:rPr>
              <a:t> использовать подзаголовок (24</a:t>
            </a:r>
            <a:r>
              <a:rPr lang="en-US">
                <a:latin typeface="Montserrat"/>
              </a:rPr>
              <a:t>pt</a:t>
            </a:r>
            <a:r>
              <a:rPr lang="ru-RU">
                <a:latin typeface="Montserrat"/>
              </a:rPr>
              <a:t>)</a:t>
            </a:r>
            <a:endParaRPr/>
          </a:p>
          <a:p>
            <a:pPr lvl="0">
              <a:defRPr/>
            </a:pPr>
            <a:endParaRPr lang="ru-RU"/>
          </a:p>
        </p:txBody>
      </p:sp>
      <p:sp>
        <p:nvSpPr>
          <p:cNvPr id="42" name="Текст 41"/>
          <p:cNvSpPr>
            <a:spLocks noGrp="1"/>
          </p:cNvSpPr>
          <p:nvPr>
            <p:ph type="body" sz="quarter" idx="14" hasCustomPrompt="1"/>
          </p:nvPr>
        </p:nvSpPr>
        <p:spPr bwMode="auto">
          <a:xfrm>
            <a:off x="488435" y="6024880"/>
            <a:ext cx="2638182" cy="335280"/>
          </a:xfrm>
        </p:spPr>
        <p:txBody>
          <a:bodyPr anchor="t">
            <a:noAutofit/>
          </a:bodyPr>
          <a:lstStyle>
            <a:lvl1pPr marL="0" indent="0" algn="ctr">
              <a:buNone/>
              <a:defRPr sz="1600" b="0">
                <a:solidFill>
                  <a:schemeClr val="bg1"/>
                </a:solidFill>
                <a:latin typeface="+mj-lt"/>
              </a:defRPr>
            </a:lvl1pPr>
            <a:lvl2pPr algn="ctr">
              <a:defRPr sz="1600" b="1">
                <a:solidFill>
                  <a:schemeClr val="bg1"/>
                </a:solidFill>
                <a:latin typeface="+mn-lt"/>
              </a:defRPr>
            </a:lvl2pPr>
          </a:lstStyle>
          <a:p>
            <a:pPr marL="0" marR="0" lvl="0" indent="0" algn="l" defTabSz="914400">
              <a:lnSpc>
                <a:spcPct val="90000"/>
              </a:lnSpc>
              <a:spcBef>
                <a:spcPts val="1000"/>
              </a:spcBef>
              <a:spcAft>
                <a:spcPts val="0"/>
              </a:spcAft>
              <a:buClrTx/>
              <a:buSzTx/>
              <a:buFont typeface="Arial"/>
              <a:buNone/>
              <a:defRPr/>
            </a:pPr>
            <a:r>
              <a:rPr lang="ru-RU"/>
              <a:t>Дата (хх.хх.хххх г.)</a:t>
            </a:r>
            <a:endParaRPr/>
          </a:p>
        </p:txBody>
      </p:sp>
      <p:sp>
        <p:nvSpPr>
          <p:cNvPr id="47" name="Заголовок 46"/>
          <p:cNvSpPr>
            <a:spLocks noGrp="1"/>
          </p:cNvSpPr>
          <p:nvPr>
            <p:ph type="title" hasCustomPrompt="1"/>
          </p:nvPr>
        </p:nvSpPr>
        <p:spPr bwMode="auto">
          <a:xfrm>
            <a:off x="3806188" y="1396366"/>
            <a:ext cx="8045451" cy="2032634"/>
          </a:xfrm>
        </p:spPr>
        <p:txBody>
          <a:bodyPr/>
          <a:lstStyle>
            <a:lvl1pPr>
              <a:defRPr sz="4000" b="0">
                <a:latin typeface="Montserrat SemiBold"/>
              </a:defRPr>
            </a:lvl1pPr>
          </a:lstStyle>
          <a:p>
            <a:pPr>
              <a:defRPr/>
            </a:pPr>
            <a:r>
              <a:rPr lang="ru-RU" sz="4000">
                <a:latin typeface="Montserrat"/>
              </a:rPr>
              <a:t>Название презентации может быть набрано </a:t>
            </a:r>
            <a:br>
              <a:rPr lang="ru-RU" sz="4000">
                <a:latin typeface="Montserrat"/>
              </a:rPr>
            </a:br>
            <a:r>
              <a:rPr lang="ru-RU" sz="4000">
                <a:latin typeface="Montserrat"/>
              </a:rPr>
              <a:t>в две или три строки</a:t>
            </a:r>
            <a:r>
              <a:rPr lang="en-US" sz="4000">
                <a:latin typeface="Montserrat"/>
              </a:rPr>
              <a:t> (</a:t>
            </a:r>
            <a:r>
              <a:rPr lang="ru-RU" sz="4000">
                <a:latin typeface="Montserrat"/>
              </a:rPr>
              <a:t>40</a:t>
            </a:r>
            <a:r>
              <a:rPr lang="en-US" sz="4000">
                <a:latin typeface="Montserrat"/>
              </a:rPr>
              <a:t>pt)</a:t>
            </a:r>
            <a:endParaRPr lang="ru-RU"/>
          </a:p>
        </p:txBody>
      </p:sp>
      <p:pic>
        <p:nvPicPr>
          <p:cNvPr id="9" name="Рисунок 8"/>
          <p:cNvPicPr>
            <a:picLocks noChangeAspect="1"/>
          </p:cNvPicPr>
          <p:nvPr userDrawn="1"/>
        </p:nvPicPr>
        <p:blipFill>
          <a:blip r:embed="rId3"/>
          <a:stretch/>
        </p:blipFill>
        <p:spPr bwMode="auto">
          <a:xfrm>
            <a:off x="697047" y="404842"/>
            <a:ext cx="2185400" cy="67339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6375" cy="365125"/>
          </a:xfrm>
        </p:spPr>
        <p:txBody>
          <a:bodyPr/>
          <a:lstStyle/>
          <a:p>
            <a:pPr>
              <a:defRPr/>
            </a:pPr>
            <a:fld id="{56DCE2C9-06B9-4058-BEBD-6FDE8D61F8A0}" type="slidenum">
              <a:rPr lang="ru-RU"/>
              <a:t>‹#›</a:t>
            </a:fld>
            <a:endParaRPr lang="ru-RU"/>
          </a:p>
        </p:txBody>
      </p:sp>
      <p:sp>
        <p:nvSpPr>
          <p:cNvPr id="15" name="Текст 14"/>
          <p:cNvSpPr>
            <a:spLocks noGrp="1"/>
          </p:cNvSpPr>
          <p:nvPr>
            <p:ph type="body" sz="quarter" idx="14" hasCustomPrompt="1"/>
          </p:nvPr>
        </p:nvSpPr>
        <p:spPr bwMode="auto">
          <a:xfrm>
            <a:off x="479424" y="1922465"/>
            <a:ext cx="5616576" cy="729294"/>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графика может быть набрано в две или три строки</a:t>
            </a:r>
            <a:r>
              <a:rPr lang="ru-RU" sz="1600">
                <a:latin typeface="Montserrat"/>
              </a:rPr>
              <a:t> </a:t>
            </a:r>
            <a:r>
              <a:rPr lang="ru-RU"/>
              <a:t>(16</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33" name="Диаграмма 32"/>
          <p:cNvSpPr>
            <a:spLocks noGrp="1"/>
          </p:cNvSpPr>
          <p:nvPr>
            <p:ph type="chart" sz="quarter" idx="19" hasCustomPrompt="1"/>
          </p:nvPr>
        </p:nvSpPr>
        <p:spPr bwMode="auto">
          <a:xfrm>
            <a:off x="6356350" y="1923100"/>
            <a:ext cx="5353050" cy="4249100"/>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4" name="Текст 21"/>
          <p:cNvSpPr>
            <a:spLocks noGrp="1"/>
          </p:cNvSpPr>
          <p:nvPr>
            <p:ph type="body" sz="quarter" idx="19" hasCustomPrompt="1"/>
          </p:nvPr>
        </p:nvSpPr>
        <p:spPr bwMode="auto">
          <a:xfrm>
            <a:off x="6280470"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Диаграмма 32"/>
          <p:cNvSpPr>
            <a:spLocks noGrp="1"/>
          </p:cNvSpPr>
          <p:nvPr>
            <p:ph type="chart" sz="quarter" idx="22" hasCustomPrompt="1"/>
          </p:nvPr>
        </p:nvSpPr>
        <p:spPr bwMode="auto">
          <a:xfrm>
            <a:off x="482600" y="1746941"/>
            <a:ext cx="5430519"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2" name="Диаграмма 32"/>
          <p:cNvSpPr>
            <a:spLocks noGrp="1"/>
          </p:cNvSpPr>
          <p:nvPr>
            <p:ph type="chart" sz="quarter" idx="23" hasCustomPrompt="1"/>
          </p:nvPr>
        </p:nvSpPr>
        <p:spPr bwMode="auto">
          <a:xfrm>
            <a:off x="6275704" y="1746941"/>
            <a:ext cx="5433695"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Текст 3"/>
          <p:cNvSpPr>
            <a:spLocks noGrp="1"/>
          </p:cNvSpPr>
          <p:nvPr>
            <p:ph type="body" sz="quarter" idx="24"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6" name="Текст 21"/>
          <p:cNvSpPr>
            <a:spLocks noGrp="1"/>
          </p:cNvSpPr>
          <p:nvPr>
            <p:ph type="body" sz="quarter" idx="21" hasCustomPrompt="1"/>
          </p:nvPr>
        </p:nvSpPr>
        <p:spPr bwMode="auto">
          <a:xfrm>
            <a:off x="8153399" y="1705608"/>
            <a:ext cx="3544246" cy="45326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Если диаграмма содержит цветовое кодирование или условные обозначения, убедитесь, что вы объяснили их значение. Дайте краткий вывод о том, что показывает диаграмма и что можно сделать на основе ее данных.</a:t>
            </a:r>
            <a:endParaRPr/>
          </a:p>
        </p:txBody>
      </p:sp>
      <p:sp>
        <p:nvSpPr>
          <p:cNvPr id="12" name="Диаграмма 32"/>
          <p:cNvSpPr>
            <a:spLocks noGrp="1"/>
          </p:cNvSpPr>
          <p:nvPr>
            <p:ph type="chart" sz="quarter" idx="22" hasCustomPrompt="1"/>
          </p:nvPr>
        </p:nvSpPr>
        <p:spPr bwMode="auto">
          <a:xfrm>
            <a:off x="479425"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21"/>
          <p:cNvSpPr>
            <a:spLocks noGrp="1"/>
          </p:cNvSpPr>
          <p:nvPr>
            <p:ph type="body" sz="quarter" idx="24" hasCustomPrompt="1"/>
          </p:nvPr>
        </p:nvSpPr>
        <p:spPr bwMode="auto">
          <a:xfrm>
            <a:off x="479425" y="5296534"/>
            <a:ext cx="3544245"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6" name="Текст 21"/>
          <p:cNvSpPr>
            <a:spLocks noGrp="1"/>
          </p:cNvSpPr>
          <p:nvPr>
            <p:ph type="body" sz="quarter" idx="25" hasCustomPrompt="1"/>
          </p:nvPr>
        </p:nvSpPr>
        <p:spPr bwMode="auto">
          <a:xfrm>
            <a:off x="4316412" y="5290183"/>
            <a:ext cx="3544247"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2" name="Диаграмма 32"/>
          <p:cNvSpPr>
            <a:spLocks noGrp="1"/>
          </p:cNvSpPr>
          <p:nvPr>
            <p:ph type="chart" sz="quarter" idx="22" hasCustomPrompt="1"/>
          </p:nvPr>
        </p:nvSpPr>
        <p:spPr bwMode="auto">
          <a:xfrm>
            <a:off x="479425"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5" name="Диаграмма 32"/>
          <p:cNvSpPr>
            <a:spLocks noGrp="1"/>
          </p:cNvSpPr>
          <p:nvPr>
            <p:ph type="chart" sz="quarter" idx="24" hasCustomPrompt="1"/>
          </p:nvPr>
        </p:nvSpPr>
        <p:spPr bwMode="auto">
          <a:xfrm>
            <a:off x="8153399"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6" name="Текст 3"/>
          <p:cNvSpPr>
            <a:spLocks noGrp="1"/>
          </p:cNvSpPr>
          <p:nvPr>
            <p:ph type="body" sz="quarter" idx="25"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21"/>
          <p:cNvSpPr>
            <a:spLocks noGrp="1"/>
          </p:cNvSpPr>
          <p:nvPr>
            <p:ph type="body" sz="quarter" idx="27" hasCustomPrompt="1"/>
          </p:nvPr>
        </p:nvSpPr>
        <p:spPr bwMode="auto">
          <a:xfrm>
            <a:off x="482600"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7" name="Текст 21"/>
          <p:cNvSpPr>
            <a:spLocks noGrp="1"/>
          </p:cNvSpPr>
          <p:nvPr>
            <p:ph type="body" sz="quarter" idx="28" hasCustomPrompt="1"/>
          </p:nvPr>
        </p:nvSpPr>
        <p:spPr bwMode="auto">
          <a:xfrm>
            <a:off x="482600"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18" name="Текст 21"/>
          <p:cNvSpPr>
            <a:spLocks noGrp="1"/>
          </p:cNvSpPr>
          <p:nvPr>
            <p:ph type="body" sz="quarter" idx="29" hasCustomPrompt="1"/>
          </p:nvPr>
        </p:nvSpPr>
        <p:spPr bwMode="auto">
          <a:xfrm>
            <a:off x="4327052"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9" name="Текст 21"/>
          <p:cNvSpPr>
            <a:spLocks noGrp="1"/>
          </p:cNvSpPr>
          <p:nvPr>
            <p:ph type="body" sz="quarter" idx="30" hasCustomPrompt="1"/>
          </p:nvPr>
        </p:nvSpPr>
        <p:spPr bwMode="auto">
          <a:xfrm>
            <a:off x="4327051"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20" name="Текст 21"/>
          <p:cNvSpPr>
            <a:spLocks noGrp="1"/>
          </p:cNvSpPr>
          <p:nvPr>
            <p:ph type="body" sz="quarter" idx="31" hasCustomPrompt="1"/>
          </p:nvPr>
        </p:nvSpPr>
        <p:spPr bwMode="auto">
          <a:xfrm>
            <a:off x="8168328"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21" name="Текст 21"/>
          <p:cNvSpPr>
            <a:spLocks noGrp="1"/>
          </p:cNvSpPr>
          <p:nvPr>
            <p:ph type="body" sz="quarter" idx="32" hasCustomPrompt="1"/>
          </p:nvPr>
        </p:nvSpPr>
        <p:spPr bwMode="auto">
          <a:xfrm>
            <a:off x="8168327"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23"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828799"/>
            <a:ext cx="3544247"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4" name="Текст 21"/>
          <p:cNvSpPr>
            <a:spLocks noGrp="1"/>
          </p:cNvSpPr>
          <p:nvPr>
            <p:ph type="body" sz="quarter" idx="19" hasCustomPrompt="1"/>
          </p:nvPr>
        </p:nvSpPr>
        <p:spPr bwMode="auto">
          <a:xfrm>
            <a:off x="4316412" y="1828637"/>
            <a:ext cx="3544249" cy="440452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6" name="Текст 21"/>
          <p:cNvSpPr>
            <a:spLocks noGrp="1"/>
          </p:cNvSpPr>
          <p:nvPr>
            <p:ph type="body" sz="quarter" idx="21" hasCustomPrompt="1"/>
          </p:nvPr>
        </p:nvSpPr>
        <p:spPr bwMode="auto">
          <a:xfrm>
            <a:off x="8153399" y="1828799"/>
            <a:ext cx="3556000"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738315"/>
            <a:ext cx="11233150" cy="4499924"/>
          </a:xfrm>
        </p:spPr>
        <p:txBody>
          <a:bodyPr numCol="3" spcCol="360000"/>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ru-RU"/>
            </a:b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8"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2" name="Текст 21"/>
          <p:cNvSpPr>
            <a:spLocks noGrp="1"/>
          </p:cNvSpPr>
          <p:nvPr>
            <p:ph type="body" sz="quarter" idx="21" hasCustomPrompt="1"/>
          </p:nvPr>
        </p:nvSpPr>
        <p:spPr bwMode="auto">
          <a:xfrm>
            <a:off x="8255479" y="2440089"/>
            <a:ext cx="3457096" cy="3123949"/>
          </a:xfrm>
        </p:spPr>
        <p:txBody>
          <a:bodyPr/>
          <a:lstStyle>
            <a:lvl1pPr algn="l">
              <a:defRPr sz="1200" b="0">
                <a:latin typeface="+mn-lt"/>
              </a:defRPr>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(12pt). Несколько рекомендаций для описания таблицы:</a:t>
            </a:r>
            <a:br>
              <a:rPr lang="ru-RU"/>
            </a:br>
            <a:r>
              <a:rPr lang="ru-RU"/>
              <a:t> 1. Перед тем, как описывать таблицу, убедитесь, что в ней содержится достаточно информации, и она действительно необходима для вашей аудитории. </a:t>
            </a:r>
            <a:br>
              <a:rPr lang="ru-RU"/>
            </a:br>
            <a:r>
              <a:rPr lang="ru-RU"/>
              <a:t>2. Хорошее описание таблицы должно включать в себя не только факты и данные, но и основные выводы, которые можно сделать на основе этих данных. </a:t>
            </a:r>
            <a:br>
              <a:rPr lang="ru-RU"/>
            </a:br>
            <a:r>
              <a:rPr lang="ru-RU"/>
              <a:t>3. Используйте ясный и простой язык, чтобы ваше описание было понятно всем пользователям.</a:t>
            </a:r>
            <a:endParaRPr/>
          </a:p>
          <a:p>
            <a:pPr marL="0" marR="0" lvl="0" indent="0" algn="just" defTabSz="914400">
              <a:lnSpc>
                <a:spcPct val="90000"/>
              </a:lnSpc>
              <a:spcBef>
                <a:spcPts val="1000"/>
              </a:spcBef>
              <a:spcAft>
                <a:spcPts val="0"/>
              </a:spcAft>
              <a:buClrTx/>
              <a:buSzTx/>
              <a:buFontTx/>
              <a:buNone/>
              <a:defRPr/>
            </a:pPr>
            <a:endParaRPr lang="ru-RU"/>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7673975" cy="3123949"/>
          </a:xfrm>
        </p:spPr>
        <p:txBody>
          <a:bodyPr anchor="ctr"/>
          <a:lstStyle>
            <a:lvl1pPr algn="ctr">
              <a:defRPr/>
            </a:lvl1pPr>
          </a:lstStyle>
          <a:p>
            <a:pPr>
              <a:defRPr/>
            </a:pPr>
            <a:r>
              <a:rPr lang="ru-RU"/>
              <a:t>Таблица</a:t>
            </a:r>
            <a:endParaRPr/>
          </a:p>
        </p:txBody>
      </p:sp>
      <p:sp>
        <p:nvSpPr>
          <p:cNvPr id="15"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2">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11228385" cy="3123949"/>
          </a:xfrm>
        </p:spPr>
        <p:txBody>
          <a:bodyPr anchor="ctr"/>
          <a:lstStyle>
            <a:lvl1pPr algn="ctr">
              <a:defRPr/>
            </a:lvl1pPr>
          </a:lstStyle>
          <a:p>
            <a:pPr>
              <a:defRPr/>
            </a:pPr>
            <a:r>
              <a:rPr lang="ru-RU"/>
              <a:t>Таблица</a:t>
            </a:r>
            <a:endParaRPr/>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a:xfrm>
            <a:off x="479424" y="6356350"/>
            <a:ext cx="7673976" cy="365125"/>
          </a:xfrm>
        </p:spPr>
        <p:txBody>
          <a:bodyPr/>
          <a:lstStyle>
            <a:lvl1pPr algn="l">
              <a:defRPr/>
            </a:lvl1p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524375" y="1798320"/>
            <a:ext cx="7185025"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38925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6" y="2763520"/>
            <a:ext cx="389255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6" y="5603240"/>
            <a:ext cx="3892550"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4"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МТУСИ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6309042" y="1798320"/>
            <a:ext cx="5400358"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5616576" cy="853440"/>
          </a:xfrm>
        </p:spPr>
        <p:txBody>
          <a:bodyPr>
            <a:noAutofit/>
          </a:bodyPr>
          <a:lstStyle>
            <a:lvl1pPr algn="l">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7781926" y="1798320"/>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3" y="1798320"/>
            <a:ext cx="70548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7054850"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7054849"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9" name="Рисунок 12"/>
          <p:cNvSpPr>
            <a:spLocks noGrp="1"/>
          </p:cNvSpPr>
          <p:nvPr>
            <p:ph type="pic" sz="quarter" idx="19" hasCustomPrompt="1"/>
          </p:nvPr>
        </p:nvSpPr>
        <p:spPr bwMode="auto">
          <a:xfrm>
            <a:off x="7781926" y="4057332"/>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5"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3" name="Рисунок 12"/>
          <p:cNvSpPr>
            <a:spLocks noGrp="1"/>
          </p:cNvSpPr>
          <p:nvPr>
            <p:ph type="pic" sz="quarter" idx="18" hasCustomPrompt="1"/>
          </p:nvPr>
        </p:nvSpPr>
        <p:spPr bwMode="auto">
          <a:xfrm>
            <a:off x="6280470"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6280470"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5">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3544247"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p:txBody>
      </p:sp>
      <p:sp>
        <p:nvSpPr>
          <p:cNvPr id="3" name="Рисунок 12"/>
          <p:cNvSpPr>
            <a:spLocks noGrp="1"/>
          </p:cNvSpPr>
          <p:nvPr>
            <p:ph type="pic" sz="quarter" idx="18" hasCustomPrompt="1"/>
          </p:nvPr>
        </p:nvSpPr>
        <p:spPr bwMode="auto">
          <a:xfrm>
            <a:off x="4316413"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3510280"/>
            <a:ext cx="3544249"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5" name="Рисунок 12"/>
          <p:cNvSpPr>
            <a:spLocks noGrp="1"/>
          </p:cNvSpPr>
          <p:nvPr>
            <p:ph type="pic" sz="quarter" idx="20" hasCustomPrompt="1"/>
          </p:nvPr>
        </p:nvSpPr>
        <p:spPr bwMode="auto">
          <a:xfrm>
            <a:off x="8153399"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3510280"/>
            <a:ext cx="355600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6">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3" name="Рисунок 12"/>
          <p:cNvSpPr>
            <a:spLocks noGrp="1"/>
          </p:cNvSpPr>
          <p:nvPr>
            <p:ph type="pic" sz="quarter" idx="18" hasCustomPrompt="1"/>
          </p:nvPr>
        </p:nvSpPr>
        <p:spPr bwMode="auto">
          <a:xfrm>
            <a:off x="4316413"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5" name="Рисунок 12"/>
          <p:cNvSpPr>
            <a:spLocks noGrp="1"/>
          </p:cNvSpPr>
          <p:nvPr>
            <p:ph type="pic" sz="quarter" idx="20" hasCustomPrompt="1"/>
          </p:nvPr>
        </p:nvSpPr>
        <p:spPr bwMode="auto">
          <a:xfrm>
            <a:off x="8153399" y="1686558"/>
            <a:ext cx="3544250" cy="271875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7">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2" name="Рисунок 12"/>
          <p:cNvSpPr>
            <a:spLocks noGrp="1"/>
          </p:cNvSpPr>
          <p:nvPr>
            <p:ph type="pic" sz="quarter" idx="22" hasCustomPrompt="1"/>
          </p:nvPr>
        </p:nvSpPr>
        <p:spPr bwMode="auto">
          <a:xfrm>
            <a:off x="479426"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4" name="Рисунок 12"/>
          <p:cNvSpPr>
            <a:spLocks noGrp="1"/>
          </p:cNvSpPr>
          <p:nvPr>
            <p:ph type="pic" sz="quarter" idx="23" hasCustomPrompt="1"/>
          </p:nvPr>
        </p:nvSpPr>
        <p:spPr bwMode="auto">
          <a:xfrm>
            <a:off x="4323875"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Рисунок 12"/>
          <p:cNvSpPr>
            <a:spLocks noGrp="1"/>
          </p:cNvSpPr>
          <p:nvPr>
            <p:ph type="pic" sz="quarter" idx="24" hasCustomPrompt="1"/>
          </p:nvPr>
        </p:nvSpPr>
        <p:spPr bwMode="auto">
          <a:xfrm>
            <a:off x="4323875"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Рисунок 12"/>
          <p:cNvSpPr>
            <a:spLocks noGrp="1"/>
          </p:cNvSpPr>
          <p:nvPr>
            <p:ph type="pic" sz="quarter" idx="25" hasCustomPrompt="1"/>
          </p:nvPr>
        </p:nvSpPr>
        <p:spPr bwMode="auto">
          <a:xfrm>
            <a:off x="8165150"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7" name="Рисунок 12"/>
          <p:cNvSpPr>
            <a:spLocks noGrp="1"/>
          </p:cNvSpPr>
          <p:nvPr>
            <p:ph type="pic" sz="quarter" idx="26" hasCustomPrompt="1"/>
          </p:nvPr>
        </p:nvSpPr>
        <p:spPr bwMode="auto">
          <a:xfrm>
            <a:off x="8165150"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9"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МТУСИ_Иллюстрация процесса">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3" y="2735265"/>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5" name="Текст 14"/>
          <p:cNvSpPr>
            <a:spLocks noGrp="1"/>
          </p:cNvSpPr>
          <p:nvPr>
            <p:ph type="body" sz="quarter" idx="14" hasCustomPrompt="1"/>
          </p:nvPr>
        </p:nvSpPr>
        <p:spPr bwMode="auto">
          <a:xfrm>
            <a:off x="479423" y="1798320"/>
            <a:ext cx="11233152"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1971675" y="2735266"/>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24" name="Текст 23"/>
          <p:cNvSpPr>
            <a:spLocks noGrp="1"/>
          </p:cNvSpPr>
          <p:nvPr>
            <p:ph type="body" sz="quarter" idx="18" hasCustomPrompt="1"/>
          </p:nvPr>
        </p:nvSpPr>
        <p:spPr bwMode="auto">
          <a:xfrm>
            <a:off x="479425" y="5603240"/>
            <a:ext cx="11229974"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Рисунок 12"/>
          <p:cNvSpPr>
            <a:spLocks noGrp="1"/>
          </p:cNvSpPr>
          <p:nvPr>
            <p:ph type="pic" sz="quarter" idx="19" hasCustomPrompt="1"/>
          </p:nvPr>
        </p:nvSpPr>
        <p:spPr bwMode="auto">
          <a:xfrm>
            <a:off x="479423" y="3702060"/>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4" name="Рисунок 12"/>
          <p:cNvSpPr>
            <a:spLocks noGrp="1"/>
          </p:cNvSpPr>
          <p:nvPr>
            <p:ph type="pic" sz="quarter" idx="20" hasCustomPrompt="1"/>
          </p:nvPr>
        </p:nvSpPr>
        <p:spPr bwMode="auto">
          <a:xfrm>
            <a:off x="479423" y="4638039"/>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7" name="Текст 21"/>
          <p:cNvSpPr>
            <a:spLocks noGrp="1"/>
          </p:cNvSpPr>
          <p:nvPr>
            <p:ph type="body" sz="quarter" idx="21" hasCustomPrompt="1"/>
          </p:nvPr>
        </p:nvSpPr>
        <p:spPr bwMode="auto">
          <a:xfrm>
            <a:off x="1971674" y="3699500"/>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8" name="Текст 21"/>
          <p:cNvSpPr>
            <a:spLocks noGrp="1"/>
          </p:cNvSpPr>
          <p:nvPr>
            <p:ph type="body" sz="quarter" idx="22" hasCustomPrompt="1"/>
          </p:nvPr>
        </p:nvSpPr>
        <p:spPr bwMode="auto">
          <a:xfrm>
            <a:off x="1971673" y="4636445"/>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9" name="Текст 3"/>
          <p:cNvSpPr>
            <a:spLocks noGrp="1"/>
          </p:cNvSpPr>
          <p:nvPr>
            <p:ph type="body" sz="quarter" idx="23"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pic>
        <p:nvPicPr>
          <p:cNvPr id="9" name="Рисунок 8"/>
          <p:cNvPicPr>
            <a:picLocks noChangeAspect="1"/>
          </p:cNvPicPr>
          <p:nvPr userDrawn="1"/>
        </p:nvPicPr>
        <p:blipFill>
          <a:blip r:embed="rId22"/>
          <a:stretch/>
        </p:blipFill>
        <p:spPr bwMode="auto">
          <a:xfrm>
            <a:off x="96520" y="0"/>
            <a:ext cx="12038470" cy="6771640"/>
          </a:xfrm>
          <a:prstGeom prst="rect">
            <a:avLst/>
          </a:prstGeom>
        </p:spPr>
      </p:pic>
      <p:pic>
        <p:nvPicPr>
          <p:cNvPr id="12" name="Рисунок 11"/>
          <p:cNvPicPr>
            <a:picLocks noChangeAspect="1"/>
          </p:cNvPicPr>
          <p:nvPr userDrawn="1"/>
        </p:nvPicPr>
        <p:blipFill>
          <a:blip r:embed="rId23"/>
          <a:stretch/>
        </p:blipFill>
        <p:spPr bwMode="auto">
          <a:xfrm>
            <a:off x="0" y="-20571"/>
            <a:ext cx="12192000" cy="606711"/>
          </a:xfrm>
          <a:prstGeom prst="rect">
            <a:avLst/>
          </a:prstGeom>
        </p:spPr>
      </p:pic>
      <p:sp>
        <p:nvSpPr>
          <p:cNvPr id="2" name="Заголовок 1"/>
          <p:cNvSpPr>
            <a:spLocks noGrp="1"/>
          </p:cNvSpPr>
          <p:nvPr>
            <p:ph type="title"/>
          </p:nvPr>
        </p:nvSpPr>
        <p:spPr bwMode="auto">
          <a:xfrm>
            <a:off x="952500" y="2425748"/>
            <a:ext cx="10899140" cy="1003252"/>
          </a:xfrm>
          <a:prstGeom prst="rect">
            <a:avLst/>
          </a:prstGeom>
        </p:spPr>
        <p:txBody>
          <a:bodyPr vert="horz" lIns="91440" tIns="45720" rIns="91440" bIns="45720" rtlCol="0" anchor="t">
            <a:noAutofit/>
          </a:bodyPr>
          <a:lstStyle/>
          <a:p>
            <a:pPr>
              <a:defRPr/>
            </a:pPr>
            <a:r>
              <a:rPr lang="ru-RU" sz="4400">
                <a:latin typeface="Montserrat"/>
              </a:rPr>
              <a:t>Название </a:t>
            </a:r>
            <a:r>
              <a:rPr lang="en-US" sz="4400">
                <a:latin typeface="Montserrat"/>
              </a:rPr>
              <a:t>(</a:t>
            </a:r>
            <a:r>
              <a:rPr lang="ru-RU" sz="4400">
                <a:latin typeface="Montserrat"/>
              </a:rPr>
              <a:t>44</a:t>
            </a:r>
            <a:r>
              <a:rPr lang="en-US" sz="4400">
                <a:latin typeface="Montserrat"/>
              </a:rPr>
              <a:t>pt)</a:t>
            </a:r>
            <a:endParaRPr lang="ru-RU"/>
          </a:p>
        </p:txBody>
      </p:sp>
      <p:sp>
        <p:nvSpPr>
          <p:cNvPr id="3" name="Текст 2"/>
          <p:cNvSpPr>
            <a:spLocks noGrp="1"/>
          </p:cNvSpPr>
          <p:nvPr>
            <p:ph type="body" idx="1"/>
          </p:nvPr>
        </p:nvSpPr>
        <p:spPr bwMode="auto">
          <a:xfrm>
            <a:off x="952500" y="3676650"/>
            <a:ext cx="10401300" cy="2679700"/>
          </a:xfrm>
          <a:prstGeom prst="rect">
            <a:avLst/>
          </a:prstGeom>
        </p:spPr>
        <p:txBody>
          <a:bodyPr vert="horz" lIns="91440" tIns="45720" rIns="91440" bIns="45720" rtlCol="0" anchor="t">
            <a:normAutofit/>
          </a:bodyPr>
          <a:lstStyle/>
          <a:p>
            <a:pPr lvl="0">
              <a:defRPr/>
            </a:pPr>
            <a:r>
              <a:rPr lang="ru-RU"/>
              <a:t>Образец текст40</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 </a:t>
            </a:r>
            <a:endParaRPr/>
          </a:p>
          <a:p>
            <a:pPr lvl="4">
              <a:defRPr/>
            </a:pPr>
            <a:endParaRPr lang="ru-RU"/>
          </a:p>
          <a:p>
            <a:pPr lvl="4">
              <a:defRPr/>
            </a:pPr>
            <a:endParaRPr lang="ru-RU"/>
          </a:p>
        </p:txBody>
      </p:sp>
      <p:sp>
        <p:nvSpPr>
          <p:cNvPr id="4" name="Дата 3"/>
          <p:cNvSpPr>
            <a:spLocks noGrp="1"/>
          </p:cNvSpPr>
          <p:nvPr>
            <p:ph type="dt" sz="half" idx="2"/>
          </p:nvPr>
        </p:nvSpPr>
        <p:spPr bwMode="auto">
          <a:xfrm>
            <a:off x="479425" y="635254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fld id="{D2412498-5A2D-41B1-86A5-AAA3110F9D9B}" type="datetimeFigureOut">
              <a:rPr lang="ru-RU"/>
              <a:t>17.04.2024</a:t>
            </a:fld>
            <a:endParaRPr lang="ru-RU"/>
          </a:p>
        </p:txBody>
      </p:sp>
      <p:sp>
        <p:nvSpPr>
          <p:cNvPr id="5" name="Нижний колонтитул 4"/>
          <p:cNvSpPr>
            <a:spLocks noGrp="1"/>
          </p:cNvSpPr>
          <p:nvPr>
            <p:ph type="ftr" sz="quarter" idx="3"/>
          </p:nvPr>
        </p:nvSpPr>
        <p:spPr bwMode="auto">
          <a:xfrm>
            <a:off x="479425" y="6356350"/>
            <a:ext cx="76739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ru-RU"/>
          </a:p>
        </p:txBody>
      </p:sp>
      <p:sp>
        <p:nvSpPr>
          <p:cNvPr id="6" name="Номер слайда 5"/>
          <p:cNvSpPr>
            <a:spLocks noGrp="1"/>
          </p:cNvSpPr>
          <p:nvPr>
            <p:ph type="sldNum" sz="quarter" idx="4"/>
          </p:nvPr>
        </p:nvSpPr>
        <p:spPr bwMode="auto">
          <a:xfrm>
            <a:off x="8969375" y="6350687"/>
            <a:ext cx="2857500" cy="365125"/>
          </a:xfrm>
          <a:prstGeom prst="rect">
            <a:avLst/>
          </a:prstGeom>
        </p:spPr>
        <p:txBody>
          <a:bodyPr vert="horz" lIns="91440" tIns="45720" rIns="91440" bIns="45720" rtlCol="0" anchor="ctr"/>
          <a:lstStyle>
            <a:lvl1pPr algn="r">
              <a:defRPr sz="1600" b="1">
                <a:solidFill>
                  <a:schemeClr val="tx1">
                    <a:tint val="75000"/>
                  </a:schemeClr>
                </a:solidFill>
              </a:defRPr>
            </a:lvl1pPr>
          </a:lstStyle>
          <a:p>
            <a:pPr>
              <a:defRPr/>
            </a:pPr>
            <a:fld id="{56DCE2C9-06B9-4058-BEBD-6FDE8D61F8A0}" type="slidenum">
              <a:rPr lang="ru-RU"/>
              <a:t>‹#›</a:t>
            </a:fld>
            <a:endParaRPr lang="ru-RU"/>
          </a:p>
        </p:txBody>
      </p:sp>
      <p:pic>
        <p:nvPicPr>
          <p:cNvPr id="16" name="Рисунок 15"/>
          <p:cNvPicPr>
            <a:picLocks noChangeAspect="1"/>
          </p:cNvPicPr>
          <p:nvPr userDrawn="1"/>
        </p:nvPicPr>
        <p:blipFill>
          <a:blip r:embed="rId24"/>
          <a:stretch/>
        </p:blipFill>
        <p:spPr bwMode="auto">
          <a:xfrm>
            <a:off x="10760167" y="142188"/>
            <a:ext cx="952406" cy="2934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a:lnSpc>
          <a:spcPct val="100000"/>
        </a:lnSpc>
        <a:spcBef>
          <a:spcPts val="0"/>
        </a:spcBef>
        <a:buNone/>
        <a:defRPr sz="3600" b="0">
          <a:solidFill>
            <a:schemeClr val="tx1"/>
          </a:solidFill>
          <a:latin typeface="Montserrat SemiBold"/>
          <a:ea typeface="+mj-ea"/>
          <a:cs typeface="+mj-cs"/>
        </a:defRPr>
      </a:lvl1pPr>
    </p:titleStyle>
    <p:bodyStyle>
      <a:lvl1pPr marL="0" indent="0" algn="l" defTabSz="914400">
        <a:lnSpc>
          <a:spcPct val="90000"/>
        </a:lnSpc>
        <a:spcBef>
          <a:spcPts val="1000"/>
        </a:spcBef>
        <a:buFontTx/>
        <a:buNone/>
        <a:defRPr sz="40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Текст 6"/>
          <p:cNvSpPr>
            <a:spLocks noGrp="1"/>
          </p:cNvSpPr>
          <p:nvPr>
            <p:ph type="body" sz="quarter" idx="12"/>
          </p:nvPr>
        </p:nvSpPr>
        <p:spPr bwMode="auto"/>
        <p:txBody>
          <a:bodyPr/>
          <a:lstStyle/>
          <a:p>
            <a:pPr>
              <a:defRPr/>
            </a:pPr>
            <a:r>
              <a:rPr lang="ru-RU" dirty="0"/>
              <a:t>Студент группы БВТ2001</a:t>
            </a:r>
            <a:br>
              <a:rPr lang="ru-RU" dirty="0"/>
            </a:br>
            <a:r>
              <a:rPr lang="ru-RU" dirty="0"/>
              <a:t>Казыханов Рамиль Ильясович</a:t>
            </a:r>
          </a:p>
        </p:txBody>
      </p:sp>
      <p:sp>
        <p:nvSpPr>
          <p:cNvPr id="8" name="Текст 7"/>
          <p:cNvSpPr>
            <a:spLocks noGrp="1"/>
          </p:cNvSpPr>
          <p:nvPr>
            <p:ph type="body" sz="quarter" idx="13"/>
          </p:nvPr>
        </p:nvSpPr>
        <p:spPr bwMode="auto"/>
        <p:txBody>
          <a:bodyPr/>
          <a:lstStyle/>
          <a:p>
            <a:pPr>
              <a:defRPr/>
            </a:pPr>
            <a:r>
              <a:rPr lang="ru-RU" dirty="0"/>
              <a:t>Разработка мобильного приложения под платформу </a:t>
            </a:r>
            <a:r>
              <a:rPr lang="en-US" dirty="0"/>
              <a:t>Android</a:t>
            </a:r>
            <a:r>
              <a:rPr lang="ru-RU" dirty="0"/>
              <a:t> для изучения английского языка</a:t>
            </a:r>
          </a:p>
        </p:txBody>
      </p:sp>
      <p:sp>
        <p:nvSpPr>
          <p:cNvPr id="6" name="Заголовок 5"/>
          <p:cNvSpPr>
            <a:spLocks noGrp="1"/>
          </p:cNvSpPr>
          <p:nvPr>
            <p:ph type="title"/>
          </p:nvPr>
        </p:nvSpPr>
        <p:spPr bwMode="auto"/>
        <p:txBody>
          <a:bodyPr/>
          <a:lstStyle/>
          <a:p>
            <a:pPr>
              <a:defRPr/>
            </a:pPr>
            <a:r>
              <a:rPr lang="ru-RU" dirty="0"/>
              <a:t>Разработка </a:t>
            </a:r>
            <a:r>
              <a:rPr lang="en-US" dirty="0"/>
              <a:t>Android</a:t>
            </a:r>
            <a:r>
              <a:rPr lang="ru-RU" dirty="0"/>
              <a:t>-приложения </a:t>
            </a:r>
            <a:r>
              <a:rPr lang="en-US" dirty="0"/>
              <a:t>“Language App”</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Реализация слоя бизнес-логики (</a:t>
            </a:r>
            <a:r>
              <a:rPr lang="en-US" dirty="0"/>
              <a:t>Domain</a:t>
            </a:r>
            <a:r>
              <a:rPr lang="ru-RU" dirty="0"/>
              <a:t>)</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ru-RU" dirty="0"/>
              <a:t>Интерфейс репозитория</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Также был реализован интерфейс репозитория </a:t>
            </a:r>
            <a:r>
              <a:rPr lang="en-RU" b="1" dirty="0"/>
              <a:t>SampleRepository</a:t>
            </a:r>
            <a:r>
              <a:rPr lang="en-RU" dirty="0"/>
              <a:t> </a:t>
            </a:r>
            <a:r>
              <a:rPr lang="ru-RU" dirty="0"/>
              <a:t>для работы с коллекцией данных </a:t>
            </a:r>
            <a:r>
              <a:rPr lang="en-RU" b="1" dirty="0"/>
              <a:t>Sample</a:t>
            </a:r>
            <a:r>
              <a:rPr lang="ru-RU" b="1" dirty="0"/>
              <a:t> </a:t>
            </a:r>
            <a:r>
              <a:rPr lang="ru-RU" dirty="0"/>
              <a:t>для того, чтобы абстрагировать </a:t>
            </a:r>
            <a:r>
              <a:rPr lang="en-US" dirty="0"/>
              <a:t>UI</a:t>
            </a:r>
            <a:r>
              <a:rPr lang="ru-RU" dirty="0"/>
              <a:t>-слой от конкретной реализации этой бизнес-логики.</a:t>
            </a:r>
            <a:endParaRPr lang="en-RU" dirty="0"/>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068887" y="3527334"/>
            <a:ext cx="6096000" cy="1200329"/>
          </a:xfrm>
          <a:prstGeom prst="rect">
            <a:avLst/>
          </a:prstGeom>
          <a:noFill/>
        </p:spPr>
        <p:txBody>
          <a:bodyPr wrap="square">
            <a:spAutoFit/>
          </a:bodyPr>
          <a:lstStyle/>
          <a:p>
            <a:r>
              <a:rPr lang="en-GB" dirty="0">
                <a:solidFill>
                  <a:srgbClr val="0033B3"/>
                </a:solidFill>
                <a:effectLst/>
              </a:rPr>
              <a:t>interface </a:t>
            </a:r>
            <a:r>
              <a:rPr lang="en-GB" dirty="0" err="1">
                <a:solidFill>
                  <a:srgbClr val="000000"/>
                </a:solidFill>
                <a:effectLst/>
              </a:rPr>
              <a:t>SampleRepository</a:t>
            </a:r>
            <a:r>
              <a:rPr lang="en-GB" dirty="0">
                <a:solidFill>
                  <a:srgbClr val="000000"/>
                </a:solidFill>
                <a:effectLst/>
              </a:rPr>
              <a:t> </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a:solidFill>
                  <a:srgbClr val="0033B3"/>
                </a:solidFill>
                <a:effectLst/>
              </a:rPr>
              <a:t>suspend fun </a:t>
            </a:r>
            <a:r>
              <a:rPr lang="en-GB" dirty="0" err="1">
                <a:solidFill>
                  <a:srgbClr val="00627A"/>
                </a:solidFill>
                <a:effectLst/>
              </a:rPr>
              <a:t>getAllSamples</a:t>
            </a:r>
            <a:r>
              <a:rPr lang="en-GB" dirty="0">
                <a:solidFill>
                  <a:srgbClr val="080808"/>
                </a:solidFill>
                <a:effectLst/>
              </a:rPr>
              <a:t>(): </a:t>
            </a:r>
            <a:r>
              <a:rPr lang="en-GB" dirty="0">
                <a:solidFill>
                  <a:srgbClr val="000000"/>
                </a:solidFill>
                <a:effectLst/>
              </a:rPr>
              <a:t>List</a:t>
            </a:r>
            <a:r>
              <a:rPr lang="en-GB" dirty="0">
                <a:solidFill>
                  <a:srgbClr val="080808"/>
                </a:solidFill>
                <a:effectLst/>
              </a:rPr>
              <a:t>&lt;</a:t>
            </a:r>
            <a:r>
              <a:rPr lang="en-GB" dirty="0">
                <a:solidFill>
                  <a:srgbClr val="000000"/>
                </a:solidFill>
                <a:effectLst/>
              </a:rPr>
              <a:t>Sample</a:t>
            </a:r>
            <a:r>
              <a:rPr lang="en-GB" dirty="0">
                <a:solidFill>
                  <a:srgbClr val="080808"/>
                </a:solidFill>
                <a:effectLst/>
              </a:rPr>
              <a:t>&gt;</a:t>
            </a:r>
            <a:br>
              <a:rPr lang="en-GB" dirty="0">
                <a:solidFill>
                  <a:srgbClr val="080808"/>
                </a:solidFill>
                <a:effectLst/>
              </a:rPr>
            </a:br>
            <a:r>
              <a:rPr lang="en-GB" dirty="0">
                <a:solidFill>
                  <a:srgbClr val="080808"/>
                </a:solidFill>
                <a:effectLst/>
              </a:rPr>
              <a:t>    </a:t>
            </a:r>
            <a:r>
              <a:rPr lang="en-GB" dirty="0">
                <a:solidFill>
                  <a:srgbClr val="0033B3"/>
                </a:solidFill>
                <a:effectLst/>
              </a:rPr>
              <a:t>suspend fun </a:t>
            </a:r>
            <a:r>
              <a:rPr lang="en-GB" dirty="0" err="1">
                <a:solidFill>
                  <a:srgbClr val="00627A"/>
                </a:solidFill>
                <a:effectLst/>
              </a:rPr>
              <a:t>updateSample</a:t>
            </a:r>
            <a:r>
              <a:rPr lang="en-GB" dirty="0">
                <a:solidFill>
                  <a:srgbClr val="080808"/>
                </a:solidFill>
                <a:effectLst/>
              </a:rPr>
              <a:t>(sample: </a:t>
            </a:r>
            <a:r>
              <a:rPr lang="en-GB" dirty="0">
                <a:solidFill>
                  <a:srgbClr val="000000"/>
                </a:solidFill>
                <a:effectLst/>
              </a:rPr>
              <a:t>Sample</a:t>
            </a:r>
            <a:r>
              <a:rPr lang="en-GB" dirty="0">
                <a:solidFill>
                  <a:srgbClr val="080808"/>
                </a:solidFill>
                <a:effectLst/>
              </a:rPr>
              <a:t>)</a:t>
            </a:r>
            <a:br>
              <a:rPr lang="en-GB" dirty="0">
                <a:solidFill>
                  <a:srgbClr val="080808"/>
                </a:solidFill>
                <a:effectLst/>
              </a:rPr>
            </a:br>
            <a:r>
              <a:rPr lang="en-GB" dirty="0">
                <a:solidFill>
                  <a:srgbClr val="080808"/>
                </a:solidFill>
                <a:effectLst/>
              </a:rPr>
              <a:t>}</a:t>
            </a:r>
          </a:p>
        </p:txBody>
      </p:sp>
    </p:spTree>
    <p:extLst>
      <p:ext uri="{BB962C8B-B14F-4D97-AF65-F5344CB8AC3E}">
        <p14:creationId xmlns:p14="http://schemas.microsoft.com/office/powerpoint/2010/main" val="262446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Реализация слоя данных (</a:t>
            </a:r>
            <a:r>
              <a:rPr lang="en-US" dirty="0"/>
              <a:t>Data</a:t>
            </a:r>
            <a:r>
              <a:rPr lang="ru-RU" dirty="0"/>
              <a:t>)</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ru-RU" dirty="0"/>
              <a:t>Определение моделей данных</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Был реализован </a:t>
            </a:r>
            <a:r>
              <a:rPr lang="en-US" dirty="0"/>
              <a:t>DTO</a:t>
            </a:r>
            <a:r>
              <a:rPr lang="ru-RU" dirty="0"/>
              <a:t>-объект для представления и </a:t>
            </a:r>
            <a:r>
              <a:rPr lang="ru-RU" dirty="0" err="1"/>
              <a:t>парсинга</a:t>
            </a:r>
            <a:r>
              <a:rPr lang="ru-RU" dirty="0"/>
              <a:t> данных от бэкенда.</a:t>
            </a:r>
            <a:endParaRPr lang="en-RU" dirty="0"/>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188630" y="2651760"/>
            <a:ext cx="6096000" cy="2585323"/>
          </a:xfrm>
          <a:prstGeom prst="rect">
            <a:avLst/>
          </a:prstGeom>
          <a:noFill/>
        </p:spPr>
        <p:txBody>
          <a:bodyPr wrap="square">
            <a:spAutoFit/>
          </a:bodyPr>
          <a:lstStyle/>
          <a:p>
            <a:r>
              <a:rPr lang="en-GB" dirty="0">
                <a:solidFill>
                  <a:srgbClr val="9E880D"/>
                </a:solidFill>
                <a:effectLst/>
              </a:rPr>
              <a:t>@Serializable</a:t>
            </a:r>
            <a:br>
              <a:rPr lang="en-GB" dirty="0">
                <a:solidFill>
                  <a:srgbClr val="9E880D"/>
                </a:solidFill>
                <a:effectLst/>
              </a:rPr>
            </a:br>
            <a:r>
              <a:rPr lang="en-GB" dirty="0">
                <a:solidFill>
                  <a:srgbClr val="0033B3"/>
                </a:solidFill>
                <a:effectLst/>
              </a:rPr>
              <a:t>data class </a:t>
            </a:r>
            <a:r>
              <a:rPr lang="en-GB" dirty="0" err="1">
                <a:solidFill>
                  <a:srgbClr val="000000"/>
                </a:solidFill>
                <a:effectLst/>
              </a:rPr>
              <a:t>SampleData</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a:solidFill>
                  <a:srgbClr val="9E880D"/>
                </a:solidFill>
                <a:effectLst/>
              </a:rPr>
              <a:t>@</a:t>
            </a:r>
            <a:r>
              <a:rPr lang="en-GB" dirty="0" err="1">
                <a:solidFill>
                  <a:srgbClr val="9E880D"/>
                </a:solidFill>
                <a:effectLst/>
              </a:rPr>
              <a:t>SerialName</a:t>
            </a:r>
            <a:r>
              <a:rPr lang="en-GB" dirty="0">
                <a:solidFill>
                  <a:srgbClr val="080808"/>
                </a:solidFill>
                <a:effectLst/>
              </a:rPr>
              <a:t>(</a:t>
            </a:r>
            <a:r>
              <a:rPr lang="en-GB" dirty="0">
                <a:solidFill>
                  <a:srgbClr val="067D17"/>
                </a:solidFill>
                <a:effectLst/>
              </a:rPr>
              <a:t>"id"</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err="1">
                <a:solidFill>
                  <a:srgbClr val="0033B3"/>
                </a:solidFill>
                <a:effectLst/>
              </a:rPr>
              <a:t>val</a:t>
            </a:r>
            <a:r>
              <a:rPr lang="en-GB" dirty="0">
                <a:solidFill>
                  <a:srgbClr val="0033B3"/>
                </a:solidFill>
                <a:effectLst/>
              </a:rPr>
              <a:t> </a:t>
            </a:r>
            <a:r>
              <a:rPr lang="en-GB" dirty="0">
                <a:solidFill>
                  <a:srgbClr val="871094"/>
                </a:solidFill>
                <a:effectLst/>
              </a:rPr>
              <a:t>id</a:t>
            </a:r>
            <a:r>
              <a:rPr lang="en-GB" dirty="0">
                <a:solidFill>
                  <a:srgbClr val="080808"/>
                </a:solidFill>
                <a:effectLst/>
              </a:rPr>
              <a:t>: </a:t>
            </a:r>
            <a:r>
              <a:rPr lang="en-GB" dirty="0">
                <a:solidFill>
                  <a:srgbClr val="000000"/>
                </a:solidFill>
                <a:effectLst/>
              </a:rPr>
              <a:t>String</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a:solidFill>
                  <a:srgbClr val="9E880D"/>
                </a:solidFill>
                <a:effectLst/>
              </a:rPr>
              <a:t>@</a:t>
            </a:r>
            <a:r>
              <a:rPr lang="en-GB" dirty="0" err="1">
                <a:solidFill>
                  <a:srgbClr val="9E880D"/>
                </a:solidFill>
                <a:effectLst/>
              </a:rPr>
              <a:t>SerialName</a:t>
            </a:r>
            <a:r>
              <a:rPr lang="en-GB" dirty="0">
                <a:solidFill>
                  <a:srgbClr val="080808"/>
                </a:solidFill>
                <a:effectLst/>
              </a:rPr>
              <a:t>(</a:t>
            </a:r>
            <a:r>
              <a:rPr lang="en-GB" dirty="0">
                <a:solidFill>
                  <a:srgbClr val="067D17"/>
                </a:solidFill>
                <a:effectLst/>
              </a:rPr>
              <a:t>"title"</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err="1">
                <a:solidFill>
                  <a:srgbClr val="0033B3"/>
                </a:solidFill>
                <a:effectLst/>
              </a:rPr>
              <a:t>val</a:t>
            </a:r>
            <a:r>
              <a:rPr lang="en-GB" dirty="0">
                <a:solidFill>
                  <a:srgbClr val="0033B3"/>
                </a:solidFill>
                <a:effectLst/>
              </a:rPr>
              <a:t> </a:t>
            </a:r>
            <a:r>
              <a:rPr lang="en-GB" dirty="0">
                <a:solidFill>
                  <a:srgbClr val="871094"/>
                </a:solidFill>
                <a:effectLst/>
              </a:rPr>
              <a:t>category</a:t>
            </a:r>
            <a:r>
              <a:rPr lang="en-GB" dirty="0">
                <a:solidFill>
                  <a:srgbClr val="080808"/>
                </a:solidFill>
                <a:effectLst/>
              </a:rPr>
              <a:t>: </a:t>
            </a:r>
            <a:r>
              <a:rPr lang="en-GB" dirty="0">
                <a:solidFill>
                  <a:srgbClr val="000000"/>
                </a:solidFill>
                <a:effectLst/>
              </a:rPr>
              <a:t>Int</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a:solidFill>
                  <a:srgbClr val="9E880D"/>
                </a:solidFill>
                <a:effectLst/>
              </a:rPr>
              <a:t>@</a:t>
            </a:r>
            <a:r>
              <a:rPr lang="en-GB" dirty="0" err="1">
                <a:solidFill>
                  <a:srgbClr val="9E880D"/>
                </a:solidFill>
                <a:effectLst/>
              </a:rPr>
              <a:t>SerialName</a:t>
            </a:r>
            <a:r>
              <a:rPr lang="en-GB" dirty="0">
                <a:solidFill>
                  <a:srgbClr val="080808"/>
                </a:solidFill>
                <a:effectLst/>
              </a:rPr>
              <a:t>(</a:t>
            </a:r>
            <a:r>
              <a:rPr lang="en-GB" dirty="0">
                <a:solidFill>
                  <a:srgbClr val="067D17"/>
                </a:solidFill>
                <a:effectLst/>
              </a:rPr>
              <a:t>"</a:t>
            </a:r>
            <a:r>
              <a:rPr lang="en-GB" dirty="0" err="1">
                <a:solidFill>
                  <a:srgbClr val="067D17"/>
                </a:solidFill>
                <a:effectLst/>
              </a:rPr>
              <a:t>is_favorite</a:t>
            </a:r>
            <a:r>
              <a:rPr lang="en-GB" dirty="0">
                <a:solidFill>
                  <a:srgbClr val="067D17"/>
                </a:solidFill>
                <a:effectLst/>
              </a:rPr>
              <a:t>"</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err="1">
                <a:solidFill>
                  <a:srgbClr val="0033B3"/>
                </a:solidFill>
                <a:effectLst/>
              </a:rPr>
              <a:t>val</a:t>
            </a:r>
            <a:r>
              <a:rPr lang="en-GB" dirty="0">
                <a:solidFill>
                  <a:srgbClr val="0033B3"/>
                </a:solidFill>
                <a:effectLst/>
              </a:rPr>
              <a:t> </a:t>
            </a:r>
            <a:r>
              <a:rPr lang="en-GB" dirty="0" err="1">
                <a:solidFill>
                  <a:srgbClr val="871094"/>
                </a:solidFill>
                <a:effectLst/>
              </a:rPr>
              <a:t>isFavorite</a:t>
            </a:r>
            <a:r>
              <a:rPr lang="en-GB" dirty="0">
                <a:solidFill>
                  <a:srgbClr val="080808"/>
                </a:solidFill>
                <a:effectLst/>
              </a:rPr>
              <a:t>: </a:t>
            </a:r>
            <a:r>
              <a:rPr lang="en-GB" dirty="0">
                <a:solidFill>
                  <a:srgbClr val="000000"/>
                </a:solidFill>
                <a:effectLst/>
              </a:rPr>
              <a:t>Boolean </a:t>
            </a:r>
            <a:r>
              <a:rPr lang="en-GB" dirty="0">
                <a:solidFill>
                  <a:srgbClr val="080808"/>
                </a:solidFill>
                <a:effectLst/>
              </a:rPr>
              <a:t>= </a:t>
            </a:r>
            <a:r>
              <a:rPr lang="en-GB" dirty="0">
                <a:solidFill>
                  <a:srgbClr val="0033B3"/>
                </a:solidFill>
                <a:effectLst/>
              </a:rPr>
              <a:t>false</a:t>
            </a:r>
            <a:r>
              <a:rPr lang="en-GB" dirty="0">
                <a:solidFill>
                  <a:srgbClr val="080808"/>
                </a:solidFill>
                <a:effectLst/>
              </a:rPr>
              <a:t>,</a:t>
            </a:r>
            <a:br>
              <a:rPr lang="en-GB" dirty="0">
                <a:solidFill>
                  <a:srgbClr val="080808"/>
                </a:solidFill>
                <a:effectLst/>
              </a:rPr>
            </a:br>
            <a:r>
              <a:rPr lang="en-GB" dirty="0">
                <a:solidFill>
                  <a:srgbClr val="080808"/>
                </a:solidFill>
                <a:effectLst/>
              </a:rPr>
              <a:t>)</a:t>
            </a:r>
          </a:p>
        </p:txBody>
      </p:sp>
    </p:spTree>
    <p:extLst>
      <p:ext uri="{BB962C8B-B14F-4D97-AF65-F5344CB8AC3E}">
        <p14:creationId xmlns:p14="http://schemas.microsoft.com/office/powerpoint/2010/main" val="2915629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Реализация слоя данных (</a:t>
            </a:r>
            <a:r>
              <a:rPr lang="en-US" dirty="0"/>
              <a:t>Data</a:t>
            </a:r>
            <a:r>
              <a:rPr lang="ru-RU" dirty="0"/>
              <a:t>)</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ru-RU" dirty="0"/>
              <a:t>Реализация репозитория</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Реализация репозитория приведена на примере справа. В данном случае,  реализация позволяет обращаться к клиенту </a:t>
            </a:r>
            <a:r>
              <a:rPr lang="en-US" b="1" dirty="0"/>
              <a:t>Supabase</a:t>
            </a:r>
            <a:r>
              <a:rPr lang="ru-RU" dirty="0"/>
              <a:t>.</a:t>
            </a:r>
            <a:endParaRPr lang="en-RU" dirty="0"/>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188630" y="1476103"/>
            <a:ext cx="6096000" cy="5016758"/>
          </a:xfrm>
          <a:prstGeom prst="rect">
            <a:avLst/>
          </a:prstGeom>
          <a:noFill/>
        </p:spPr>
        <p:txBody>
          <a:bodyPr wrap="square">
            <a:spAutoFit/>
          </a:bodyPr>
          <a:lstStyle/>
          <a:p>
            <a:r>
              <a:rPr lang="en-GB" sz="1600" dirty="0">
                <a:solidFill>
                  <a:srgbClr val="0033B3"/>
                </a:solidFill>
                <a:effectLst/>
              </a:rPr>
              <a:t>class </a:t>
            </a:r>
            <a:r>
              <a:rPr lang="en-GB" sz="1600" dirty="0" err="1">
                <a:solidFill>
                  <a:srgbClr val="000000"/>
                </a:solidFill>
                <a:effectLst/>
              </a:rPr>
              <a:t>SampleRepositoryImpl</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a:solidFill>
                  <a:srgbClr val="0033B3"/>
                </a:solidFill>
                <a:effectLst/>
              </a:rPr>
              <a:t>private </a:t>
            </a:r>
            <a:r>
              <a:rPr lang="en-GB" sz="1600" dirty="0" err="1">
                <a:solidFill>
                  <a:srgbClr val="0033B3"/>
                </a:solidFill>
                <a:effectLst/>
              </a:rPr>
              <a:t>val</a:t>
            </a:r>
            <a:r>
              <a:rPr lang="en-GB" sz="1600" dirty="0">
                <a:solidFill>
                  <a:srgbClr val="0033B3"/>
                </a:solidFill>
                <a:effectLst/>
              </a:rPr>
              <a:t> </a:t>
            </a:r>
            <a:r>
              <a:rPr lang="en-GB" sz="1600" dirty="0" err="1">
                <a:solidFill>
                  <a:srgbClr val="871094"/>
                </a:solidFill>
                <a:effectLst/>
              </a:rPr>
              <a:t>supabaseClient</a:t>
            </a:r>
            <a:r>
              <a:rPr lang="en-GB" sz="1600" dirty="0">
                <a:solidFill>
                  <a:srgbClr val="080808"/>
                </a:solidFill>
                <a:effectLst/>
              </a:rPr>
              <a:t>: </a:t>
            </a:r>
            <a:r>
              <a:rPr lang="en-GB" sz="1600" dirty="0" err="1">
                <a:solidFill>
                  <a:srgbClr val="000000"/>
                </a:solidFill>
                <a:effectLst/>
              </a:rPr>
              <a:t>SupabaseClient</a:t>
            </a:r>
            <a:br>
              <a:rPr lang="en-GB" sz="1600" dirty="0">
                <a:solidFill>
                  <a:srgbClr val="000000"/>
                </a:solidFill>
                <a:effectLst/>
              </a:rPr>
            </a:br>
            <a:r>
              <a:rPr lang="en-GB" sz="1600" dirty="0">
                <a:solidFill>
                  <a:srgbClr val="080808"/>
                </a:solidFill>
                <a:effectLst/>
              </a:rPr>
              <a:t>) : </a:t>
            </a:r>
            <a:r>
              <a:rPr lang="en-GB" sz="1600" dirty="0" err="1">
                <a:solidFill>
                  <a:srgbClr val="000000"/>
                </a:solidFill>
                <a:effectLst/>
              </a:rPr>
              <a:t>SampleRepository</a:t>
            </a:r>
            <a:r>
              <a:rPr lang="en-GB" sz="1600" dirty="0">
                <a:solidFill>
                  <a:srgbClr val="000000"/>
                </a:solidFill>
                <a:effectLst/>
              </a:rPr>
              <a:t> </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a:solidFill>
                  <a:srgbClr val="0033B3"/>
                </a:solidFill>
                <a:effectLst/>
              </a:rPr>
              <a:t>override suspend fun </a:t>
            </a:r>
            <a:r>
              <a:rPr lang="en-GB" sz="1600" dirty="0" err="1">
                <a:solidFill>
                  <a:srgbClr val="00627A"/>
                </a:solidFill>
                <a:effectLst/>
              </a:rPr>
              <a:t>getAllSamples</a:t>
            </a:r>
            <a:r>
              <a:rPr lang="en-GB" sz="1600" dirty="0">
                <a:solidFill>
                  <a:srgbClr val="080808"/>
                </a:solidFill>
                <a:effectLst/>
              </a:rPr>
              <a:t>(): </a:t>
            </a:r>
            <a:r>
              <a:rPr lang="en-GB" sz="1600" dirty="0">
                <a:solidFill>
                  <a:srgbClr val="000000"/>
                </a:solidFill>
                <a:effectLst/>
              </a:rPr>
              <a:t>List</a:t>
            </a:r>
            <a:r>
              <a:rPr lang="en-GB" sz="1600" dirty="0">
                <a:solidFill>
                  <a:srgbClr val="080808"/>
                </a:solidFill>
                <a:effectLst/>
              </a:rPr>
              <a:t>&lt;</a:t>
            </a:r>
            <a:r>
              <a:rPr lang="en-GB" sz="1600" dirty="0">
                <a:solidFill>
                  <a:srgbClr val="000000"/>
                </a:solidFill>
                <a:effectLst/>
              </a:rPr>
              <a:t>Sample</a:t>
            </a:r>
            <a:r>
              <a:rPr lang="en-GB" sz="1600" dirty="0">
                <a:solidFill>
                  <a:srgbClr val="080808"/>
                </a:solidFill>
                <a:effectLst/>
              </a:rPr>
              <a:t>&gt; {</a:t>
            </a:r>
            <a:br>
              <a:rPr lang="en-GB" sz="1600" dirty="0">
                <a:solidFill>
                  <a:srgbClr val="080808"/>
                </a:solidFill>
                <a:effectLst/>
              </a:rPr>
            </a:br>
            <a:r>
              <a:rPr lang="en-GB" sz="1600" dirty="0">
                <a:solidFill>
                  <a:srgbClr val="080808"/>
                </a:solidFill>
                <a:effectLst/>
              </a:rPr>
              <a:t>        </a:t>
            </a:r>
            <a:r>
              <a:rPr lang="en-GB" sz="1600" dirty="0">
                <a:solidFill>
                  <a:srgbClr val="0033B3"/>
                </a:solidFill>
                <a:effectLst/>
              </a:rPr>
              <a:t>return </a:t>
            </a:r>
            <a:r>
              <a:rPr lang="en-GB" sz="1600" dirty="0" err="1">
                <a:solidFill>
                  <a:srgbClr val="871094"/>
                </a:solidFill>
                <a:effectLst/>
              </a:rPr>
              <a:t>supabaseClient</a:t>
            </a:r>
            <a:r>
              <a:rPr lang="en-GB" sz="1600" dirty="0" err="1">
                <a:solidFill>
                  <a:srgbClr val="080808"/>
                </a:solidFill>
                <a:effectLst/>
              </a:rPr>
              <a:t>.</a:t>
            </a:r>
            <a:r>
              <a:rPr lang="en-GB" sz="1600" i="1" dirty="0" err="1">
                <a:solidFill>
                  <a:srgbClr val="00627A"/>
                </a:solidFill>
                <a:effectLst/>
              </a:rPr>
              <a:t>from</a:t>
            </a:r>
            <a:r>
              <a:rPr lang="en-GB" sz="1600" dirty="0">
                <a:solidFill>
                  <a:srgbClr val="080808"/>
                </a:solidFill>
                <a:effectLst/>
              </a:rPr>
              <a:t>(</a:t>
            </a:r>
            <a:r>
              <a:rPr lang="en-GB" sz="1600" dirty="0">
                <a:solidFill>
                  <a:srgbClr val="067D17"/>
                </a:solidFill>
                <a:effectLst/>
              </a:rPr>
              <a:t>"samples"</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.select </a:t>
            </a:r>
            <a:r>
              <a:rPr lang="en-GB" sz="1600" b="1" dirty="0">
                <a:solidFill>
                  <a:srgbClr val="080808"/>
                </a:solidFill>
                <a:effectLst/>
              </a:rPr>
              <a:t>{</a:t>
            </a:r>
            <a:br>
              <a:rPr lang="en-GB" sz="1600" b="1" dirty="0">
                <a:solidFill>
                  <a:srgbClr val="080808"/>
                </a:solidFill>
                <a:effectLst/>
              </a:rPr>
            </a:br>
            <a:r>
              <a:rPr lang="en-GB" sz="1600" b="1" dirty="0">
                <a:solidFill>
                  <a:srgbClr val="080808"/>
                </a:solidFill>
                <a:effectLst/>
              </a:rPr>
              <a:t>                </a:t>
            </a:r>
            <a:r>
              <a:rPr lang="en-GB" sz="1600" dirty="0">
                <a:solidFill>
                  <a:srgbClr val="080808"/>
                </a:solidFill>
                <a:effectLst/>
              </a:rPr>
              <a:t>order(</a:t>
            </a:r>
            <a:r>
              <a:rPr lang="en-GB" sz="1600" dirty="0">
                <a:solidFill>
                  <a:srgbClr val="067D17"/>
                </a:solidFill>
                <a:effectLst/>
              </a:rPr>
              <a:t>"category"</a:t>
            </a:r>
            <a:r>
              <a:rPr lang="en-GB" sz="1600" dirty="0">
                <a:solidFill>
                  <a:srgbClr val="080808"/>
                </a:solidFill>
                <a:effectLst/>
              </a:rPr>
              <a:t>, </a:t>
            </a:r>
            <a:r>
              <a:rPr lang="en-GB" sz="1600" dirty="0" err="1">
                <a:solidFill>
                  <a:srgbClr val="000000"/>
                </a:solidFill>
                <a:effectLst/>
              </a:rPr>
              <a:t>Order</a:t>
            </a:r>
            <a:r>
              <a:rPr lang="en-GB" sz="1600" dirty="0" err="1">
                <a:solidFill>
                  <a:srgbClr val="080808"/>
                </a:solidFill>
                <a:effectLst/>
              </a:rPr>
              <a:t>.</a:t>
            </a:r>
            <a:r>
              <a:rPr lang="en-GB" sz="1600" i="1" dirty="0" err="1">
                <a:solidFill>
                  <a:srgbClr val="871094"/>
                </a:solidFill>
                <a:effectLst/>
              </a:rPr>
              <a:t>DESCENDING</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b="1" dirty="0">
                <a:solidFill>
                  <a:srgbClr val="080808"/>
                </a:solidFill>
                <a:effectLst/>
              </a:rPr>
              <a:t>}</a:t>
            </a:r>
            <a:br>
              <a:rPr lang="en-GB" sz="1600" b="1" dirty="0">
                <a:solidFill>
                  <a:srgbClr val="080808"/>
                </a:solidFill>
                <a:effectLst/>
              </a:rPr>
            </a:br>
            <a:r>
              <a:rPr lang="en-GB" sz="1600" b="1" dirty="0">
                <a:solidFill>
                  <a:srgbClr val="080808"/>
                </a:solidFill>
                <a:effectLst/>
              </a:rPr>
              <a:t>            </a:t>
            </a:r>
            <a:r>
              <a:rPr lang="en-GB" sz="1600" dirty="0">
                <a:solidFill>
                  <a:srgbClr val="080808"/>
                </a:solidFill>
                <a:effectLst/>
              </a:rPr>
              <a:t>.</a:t>
            </a:r>
            <a:r>
              <a:rPr lang="en-GB" sz="1600" dirty="0" err="1">
                <a:solidFill>
                  <a:srgbClr val="080808"/>
                </a:solidFill>
                <a:effectLst/>
              </a:rPr>
              <a:t>decodeList</a:t>
            </a:r>
            <a:r>
              <a:rPr lang="en-GB" sz="1600" dirty="0">
                <a:solidFill>
                  <a:srgbClr val="080808"/>
                </a:solidFill>
                <a:effectLst/>
              </a:rPr>
              <a:t>&lt;</a:t>
            </a:r>
            <a:r>
              <a:rPr lang="en-GB" sz="1600" dirty="0" err="1">
                <a:solidFill>
                  <a:srgbClr val="000000"/>
                </a:solidFill>
                <a:effectLst/>
              </a:rPr>
              <a:t>SampleData</a:t>
            </a:r>
            <a:r>
              <a:rPr lang="en-GB" sz="1600" dirty="0">
                <a:solidFill>
                  <a:srgbClr val="080808"/>
                </a:solidFill>
                <a:effectLst/>
              </a:rPr>
              <a:t>&gt;()</a:t>
            </a:r>
            <a:br>
              <a:rPr lang="en-GB" sz="1600" dirty="0">
                <a:solidFill>
                  <a:srgbClr val="080808"/>
                </a:solidFill>
                <a:effectLst/>
              </a:rPr>
            </a:br>
            <a:r>
              <a:rPr lang="en-GB" sz="1600" dirty="0">
                <a:solidFill>
                  <a:srgbClr val="080808"/>
                </a:solidFill>
                <a:effectLst/>
              </a:rPr>
              <a:t>            .</a:t>
            </a:r>
            <a:r>
              <a:rPr lang="en-GB" sz="1600" i="1" dirty="0">
                <a:solidFill>
                  <a:srgbClr val="00627A"/>
                </a:solidFill>
                <a:effectLst/>
              </a:rPr>
              <a:t>map</a:t>
            </a:r>
            <a:r>
              <a:rPr lang="en-GB" sz="1600" dirty="0">
                <a:solidFill>
                  <a:srgbClr val="080808"/>
                </a:solidFill>
                <a:effectLst/>
              </a:rPr>
              <a:t>(</a:t>
            </a:r>
            <a:r>
              <a:rPr lang="en-GB" sz="1600" dirty="0" err="1">
                <a:solidFill>
                  <a:srgbClr val="000000"/>
                </a:solidFill>
                <a:effectLst/>
              </a:rPr>
              <a:t>SampleData</a:t>
            </a:r>
            <a:r>
              <a:rPr lang="en-GB" sz="1600" dirty="0">
                <a:solidFill>
                  <a:srgbClr val="080808"/>
                </a:solidFill>
                <a:effectLst/>
              </a:rPr>
              <a:t>::</a:t>
            </a:r>
            <a:r>
              <a:rPr lang="en-GB" sz="1600" dirty="0" err="1">
                <a:solidFill>
                  <a:srgbClr val="080808"/>
                </a:solidFill>
                <a:effectLst/>
              </a:rPr>
              <a:t>toDomain</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br>
              <a:rPr lang="en-GB" sz="1600" dirty="0">
                <a:solidFill>
                  <a:srgbClr val="080808"/>
                </a:solidFill>
                <a:effectLst/>
              </a:rPr>
            </a:br>
            <a:br>
              <a:rPr lang="en-GB" sz="1600" dirty="0">
                <a:solidFill>
                  <a:srgbClr val="080808"/>
                </a:solidFill>
                <a:effectLst/>
              </a:rPr>
            </a:br>
            <a:r>
              <a:rPr lang="en-GB" sz="1600" dirty="0">
                <a:solidFill>
                  <a:srgbClr val="080808"/>
                </a:solidFill>
                <a:effectLst/>
              </a:rPr>
              <a:t>    </a:t>
            </a:r>
            <a:r>
              <a:rPr lang="en-GB" sz="1600" dirty="0">
                <a:solidFill>
                  <a:srgbClr val="0033B3"/>
                </a:solidFill>
                <a:effectLst/>
              </a:rPr>
              <a:t>override suspend fun </a:t>
            </a:r>
            <a:r>
              <a:rPr lang="en-GB" sz="1600" dirty="0" err="1">
                <a:solidFill>
                  <a:srgbClr val="00627A"/>
                </a:solidFill>
                <a:effectLst/>
              </a:rPr>
              <a:t>updateSample</a:t>
            </a:r>
            <a:r>
              <a:rPr lang="en-GB" sz="1600" dirty="0">
                <a:solidFill>
                  <a:srgbClr val="080808"/>
                </a:solidFill>
                <a:effectLst/>
              </a:rPr>
              <a:t>(sample: </a:t>
            </a:r>
            <a:r>
              <a:rPr lang="en-GB" sz="1600" dirty="0">
                <a:solidFill>
                  <a:srgbClr val="000000"/>
                </a:solidFill>
                <a:effectLst/>
              </a:rPr>
              <a:t>Sample</a:t>
            </a:r>
            <a:r>
              <a:rPr lang="en-GB" sz="1600" dirty="0">
                <a:solidFill>
                  <a:srgbClr val="080808"/>
                </a:solidFill>
                <a:effectLst/>
              </a:rPr>
              <a:t>) {</a:t>
            </a:r>
            <a:br>
              <a:rPr lang="en-GB" sz="1600" dirty="0">
                <a:solidFill>
                  <a:srgbClr val="080808"/>
                </a:solidFill>
                <a:effectLst/>
              </a:rPr>
            </a:br>
            <a:r>
              <a:rPr lang="en-GB" sz="1600" dirty="0">
                <a:solidFill>
                  <a:srgbClr val="080808"/>
                </a:solidFill>
                <a:effectLst/>
              </a:rPr>
              <a:t>        </a:t>
            </a:r>
            <a:r>
              <a:rPr lang="en-GB" sz="1600" dirty="0" err="1">
                <a:solidFill>
                  <a:srgbClr val="871094"/>
                </a:solidFill>
                <a:effectLst/>
              </a:rPr>
              <a:t>supabaseClient</a:t>
            </a:r>
            <a:r>
              <a:rPr lang="en-GB" sz="1600" dirty="0" err="1">
                <a:solidFill>
                  <a:srgbClr val="080808"/>
                </a:solidFill>
                <a:effectLst/>
              </a:rPr>
              <a:t>.</a:t>
            </a:r>
            <a:r>
              <a:rPr lang="en-GB" sz="1600" i="1" dirty="0" err="1">
                <a:solidFill>
                  <a:srgbClr val="00627A"/>
                </a:solidFill>
                <a:effectLst/>
              </a:rPr>
              <a:t>from</a:t>
            </a:r>
            <a:r>
              <a:rPr lang="en-GB" sz="1600" dirty="0">
                <a:solidFill>
                  <a:srgbClr val="080808"/>
                </a:solidFill>
                <a:effectLst/>
              </a:rPr>
              <a:t>(</a:t>
            </a:r>
            <a:r>
              <a:rPr lang="en-GB" sz="1600" dirty="0">
                <a:solidFill>
                  <a:srgbClr val="067D17"/>
                </a:solidFill>
                <a:effectLst/>
              </a:rPr>
              <a:t>"samples"</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err="1">
                <a:solidFill>
                  <a:srgbClr val="080808"/>
                </a:solidFill>
                <a:effectLst/>
              </a:rPr>
              <a:t>upsert</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a:solidFill>
                  <a:srgbClr val="4A86E8"/>
                </a:solidFill>
                <a:effectLst/>
              </a:rPr>
              <a:t>value = </a:t>
            </a:r>
            <a:r>
              <a:rPr lang="en-GB" sz="1600" dirty="0" err="1">
                <a:solidFill>
                  <a:srgbClr val="080808"/>
                </a:solidFill>
                <a:effectLst/>
              </a:rPr>
              <a:t>sample.</a:t>
            </a:r>
            <a:r>
              <a:rPr lang="en-GB" sz="1600" i="1" dirty="0" err="1">
                <a:solidFill>
                  <a:srgbClr val="00627A"/>
                </a:solidFill>
                <a:effectLst/>
              </a:rPr>
              <a:t>toData</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err="1">
                <a:solidFill>
                  <a:srgbClr val="4A86E8"/>
                </a:solidFill>
                <a:effectLst/>
              </a:rPr>
              <a:t>onConflict</a:t>
            </a:r>
            <a:r>
              <a:rPr lang="en-GB" sz="1600" dirty="0">
                <a:solidFill>
                  <a:srgbClr val="4A86E8"/>
                </a:solidFill>
                <a:effectLst/>
              </a:rPr>
              <a:t> = </a:t>
            </a:r>
            <a:r>
              <a:rPr lang="en-GB" sz="1600" dirty="0">
                <a:solidFill>
                  <a:srgbClr val="067D17"/>
                </a:solidFill>
                <a:effectLst/>
              </a:rPr>
              <a:t>"id"</a:t>
            </a:r>
            <a:br>
              <a:rPr lang="en-GB" sz="1600" dirty="0">
                <a:solidFill>
                  <a:srgbClr val="067D17"/>
                </a:solidFill>
                <a:effectLst/>
              </a:rPr>
            </a:br>
            <a:r>
              <a:rPr lang="en-GB" sz="1600" dirty="0">
                <a:solidFill>
                  <a:srgbClr val="067D17"/>
                </a:solidFill>
                <a:effectLst/>
              </a:rPr>
              <a:t>            </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br>
              <a:rPr lang="en-GB" sz="1600" dirty="0">
                <a:solidFill>
                  <a:srgbClr val="080808"/>
                </a:solidFill>
                <a:effectLst/>
              </a:rPr>
            </a:br>
            <a:r>
              <a:rPr lang="en-GB" sz="1600" dirty="0">
                <a:solidFill>
                  <a:srgbClr val="080808"/>
                </a:solidFill>
                <a:effectLst/>
              </a:rPr>
              <a:t>}</a:t>
            </a:r>
          </a:p>
        </p:txBody>
      </p:sp>
    </p:spTree>
    <p:extLst>
      <p:ext uri="{BB962C8B-B14F-4D97-AF65-F5344CB8AC3E}">
        <p14:creationId xmlns:p14="http://schemas.microsoft.com/office/powerpoint/2010/main" val="2687556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en-US" dirty="0"/>
              <a:t>“</a:t>
            </a:r>
            <a:r>
              <a:rPr lang="ru-RU" dirty="0"/>
              <a:t>Мапперы</a:t>
            </a:r>
            <a:r>
              <a:rPr lang="en-US" dirty="0"/>
              <a:t>”</a:t>
            </a:r>
            <a:r>
              <a:rPr lang="ru-RU" dirty="0"/>
              <a:t> для моделей данных из слоёв бизнес логики м данных</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ru-RU" dirty="0"/>
              <a:t>Из бизнес-логики в данные и обратно</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У бизнес-логики и у слоя данных определены собственные модели данных. Для того, чтобы в слое данных успешно переходить от одних моделей до других, были реализованы специальные </a:t>
            </a:r>
            <a:r>
              <a:rPr lang="en-US" dirty="0"/>
              <a:t>“</a:t>
            </a:r>
            <a:r>
              <a:rPr lang="ru-RU" dirty="0"/>
              <a:t>мапперы</a:t>
            </a:r>
            <a:r>
              <a:rPr lang="en-US" dirty="0"/>
              <a:t>”.</a:t>
            </a:r>
            <a:endParaRPr lang="en-RU" dirty="0"/>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188630" y="1476103"/>
            <a:ext cx="6096000" cy="5262979"/>
          </a:xfrm>
          <a:prstGeom prst="rect">
            <a:avLst/>
          </a:prstGeom>
          <a:noFill/>
        </p:spPr>
        <p:txBody>
          <a:bodyPr wrap="square">
            <a:spAutoFit/>
          </a:bodyPr>
          <a:lstStyle/>
          <a:p>
            <a:r>
              <a:rPr lang="en-GB" sz="1600" dirty="0">
                <a:solidFill>
                  <a:srgbClr val="0033B3"/>
                </a:solidFill>
                <a:effectLst/>
              </a:rPr>
              <a:t>fun </a:t>
            </a:r>
            <a:r>
              <a:rPr lang="en-GB" sz="1600" dirty="0" err="1">
                <a:solidFill>
                  <a:srgbClr val="000000"/>
                </a:solidFill>
                <a:effectLst/>
              </a:rPr>
              <a:t>SampleData</a:t>
            </a:r>
            <a:r>
              <a:rPr lang="en-GB" sz="1600" dirty="0" err="1">
                <a:solidFill>
                  <a:srgbClr val="080808"/>
                </a:solidFill>
                <a:effectLst/>
              </a:rPr>
              <a:t>.</a:t>
            </a:r>
            <a:r>
              <a:rPr lang="en-GB" sz="1600" dirty="0" err="1">
                <a:solidFill>
                  <a:srgbClr val="00627A"/>
                </a:solidFill>
                <a:effectLst/>
              </a:rPr>
              <a:t>toDomain</a:t>
            </a:r>
            <a:r>
              <a:rPr lang="en-GB" sz="1600" dirty="0">
                <a:solidFill>
                  <a:srgbClr val="080808"/>
                </a:solidFill>
                <a:effectLst/>
              </a:rPr>
              <a:t>() = Sample(</a:t>
            </a:r>
            <a:br>
              <a:rPr lang="en-GB" sz="1600" dirty="0">
                <a:solidFill>
                  <a:srgbClr val="080808"/>
                </a:solidFill>
                <a:effectLst/>
              </a:rPr>
            </a:br>
            <a:r>
              <a:rPr lang="en-GB" sz="1600" dirty="0">
                <a:solidFill>
                  <a:srgbClr val="080808"/>
                </a:solidFill>
                <a:effectLst/>
              </a:rPr>
              <a:t>    </a:t>
            </a:r>
            <a:r>
              <a:rPr lang="en-GB" sz="1600" dirty="0">
                <a:solidFill>
                  <a:srgbClr val="4A86E8"/>
                </a:solidFill>
                <a:effectLst/>
              </a:rPr>
              <a:t>id = </a:t>
            </a:r>
            <a:r>
              <a:rPr lang="en-GB" sz="1600" dirty="0">
                <a:solidFill>
                  <a:srgbClr val="871094"/>
                </a:solidFill>
                <a:effectLst/>
              </a:rPr>
              <a:t>id</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a:solidFill>
                  <a:srgbClr val="4A86E8"/>
                </a:solidFill>
                <a:effectLst/>
              </a:rPr>
              <a:t>category = </a:t>
            </a:r>
            <a:r>
              <a:rPr lang="en-GB" sz="1600" dirty="0">
                <a:solidFill>
                  <a:srgbClr val="0033B3"/>
                </a:solidFill>
                <a:effectLst/>
              </a:rPr>
              <a:t>when </a:t>
            </a:r>
            <a:r>
              <a:rPr lang="en-GB" sz="1600" dirty="0">
                <a:solidFill>
                  <a:srgbClr val="080808"/>
                </a:solidFill>
                <a:effectLst/>
              </a:rPr>
              <a:t>(</a:t>
            </a:r>
            <a:r>
              <a:rPr lang="en-GB" sz="1600" dirty="0">
                <a:solidFill>
                  <a:srgbClr val="871094"/>
                </a:solidFill>
                <a:effectLst/>
              </a:rPr>
              <a:t>category</a:t>
            </a:r>
            <a:r>
              <a:rPr lang="en-GB" sz="1600" dirty="0">
                <a:solidFill>
                  <a:srgbClr val="080808"/>
                </a:solidFill>
                <a:effectLst/>
              </a:rPr>
              <a:t>) {</a:t>
            </a:r>
            <a:br>
              <a:rPr lang="en-GB" sz="1600" dirty="0">
                <a:solidFill>
                  <a:srgbClr val="080808"/>
                </a:solidFill>
                <a:effectLst/>
              </a:rPr>
            </a:br>
            <a:r>
              <a:rPr lang="en-GB" sz="1600" dirty="0">
                <a:solidFill>
                  <a:srgbClr val="080808"/>
                </a:solidFill>
                <a:effectLst/>
              </a:rPr>
              <a:t>        </a:t>
            </a:r>
            <a:r>
              <a:rPr lang="en-GB" sz="1600" dirty="0">
                <a:solidFill>
                  <a:srgbClr val="1750EB"/>
                </a:solidFill>
                <a:effectLst/>
              </a:rPr>
              <a:t>0 </a:t>
            </a:r>
            <a:r>
              <a:rPr lang="en-GB" sz="1600" dirty="0">
                <a:solidFill>
                  <a:srgbClr val="080808"/>
                </a:solidFill>
                <a:effectLst/>
              </a:rPr>
              <a:t>-&gt; </a:t>
            </a:r>
            <a:r>
              <a:rPr lang="en-GB" sz="1600" dirty="0" err="1">
                <a:solidFill>
                  <a:srgbClr val="000000"/>
                </a:solidFill>
                <a:effectLst/>
              </a:rPr>
              <a:t>Category</a:t>
            </a:r>
            <a:r>
              <a:rPr lang="en-GB" sz="1600" dirty="0" err="1">
                <a:solidFill>
                  <a:srgbClr val="080808"/>
                </a:solidFill>
                <a:effectLst/>
              </a:rPr>
              <a:t>.</a:t>
            </a:r>
            <a:r>
              <a:rPr lang="en-GB" sz="1600" i="1" dirty="0" err="1">
                <a:solidFill>
                  <a:srgbClr val="871094"/>
                </a:solidFill>
                <a:effectLst/>
              </a:rPr>
              <a:t>Cats</a:t>
            </a:r>
            <a:br>
              <a:rPr lang="en-GB" sz="1600" i="1" dirty="0">
                <a:solidFill>
                  <a:srgbClr val="871094"/>
                </a:solidFill>
                <a:effectLst/>
              </a:rPr>
            </a:br>
            <a:r>
              <a:rPr lang="en-GB" sz="1600" i="1" dirty="0">
                <a:solidFill>
                  <a:srgbClr val="871094"/>
                </a:solidFill>
                <a:effectLst/>
              </a:rPr>
              <a:t>        </a:t>
            </a:r>
            <a:r>
              <a:rPr lang="en-GB" sz="1600" dirty="0">
                <a:solidFill>
                  <a:srgbClr val="1750EB"/>
                </a:solidFill>
                <a:effectLst/>
              </a:rPr>
              <a:t>1 </a:t>
            </a:r>
            <a:r>
              <a:rPr lang="en-GB" sz="1600" dirty="0">
                <a:solidFill>
                  <a:srgbClr val="080808"/>
                </a:solidFill>
                <a:effectLst/>
              </a:rPr>
              <a:t>-&gt; </a:t>
            </a:r>
            <a:r>
              <a:rPr lang="en-GB" sz="1600" dirty="0" err="1">
                <a:solidFill>
                  <a:srgbClr val="000000"/>
                </a:solidFill>
                <a:effectLst/>
              </a:rPr>
              <a:t>Category</a:t>
            </a:r>
            <a:r>
              <a:rPr lang="en-GB" sz="1600" dirty="0" err="1">
                <a:solidFill>
                  <a:srgbClr val="080808"/>
                </a:solidFill>
                <a:effectLst/>
              </a:rPr>
              <a:t>.</a:t>
            </a:r>
            <a:r>
              <a:rPr lang="en-GB" sz="1600" i="1" dirty="0" err="1">
                <a:solidFill>
                  <a:srgbClr val="871094"/>
                </a:solidFill>
                <a:effectLst/>
              </a:rPr>
              <a:t>Dogs</a:t>
            </a:r>
            <a:br>
              <a:rPr lang="en-GB" sz="1600" i="1" dirty="0">
                <a:solidFill>
                  <a:srgbClr val="871094"/>
                </a:solidFill>
                <a:effectLst/>
              </a:rPr>
            </a:br>
            <a:r>
              <a:rPr lang="en-GB" sz="1600" i="1" dirty="0">
                <a:solidFill>
                  <a:srgbClr val="871094"/>
                </a:solidFill>
                <a:effectLst/>
              </a:rPr>
              <a:t>        </a:t>
            </a:r>
            <a:r>
              <a:rPr lang="en-GB" sz="1600" dirty="0">
                <a:solidFill>
                  <a:srgbClr val="1750EB"/>
                </a:solidFill>
                <a:effectLst/>
              </a:rPr>
              <a:t>2 </a:t>
            </a:r>
            <a:r>
              <a:rPr lang="en-GB" sz="1600" dirty="0">
                <a:solidFill>
                  <a:srgbClr val="080808"/>
                </a:solidFill>
                <a:effectLst/>
              </a:rPr>
              <a:t>-&gt; </a:t>
            </a:r>
            <a:r>
              <a:rPr lang="en-GB" sz="1600" dirty="0" err="1">
                <a:solidFill>
                  <a:srgbClr val="000000"/>
                </a:solidFill>
                <a:effectLst/>
              </a:rPr>
              <a:t>Category</a:t>
            </a:r>
            <a:r>
              <a:rPr lang="en-GB" sz="1600" dirty="0" err="1">
                <a:solidFill>
                  <a:srgbClr val="080808"/>
                </a:solidFill>
                <a:effectLst/>
              </a:rPr>
              <a:t>.</a:t>
            </a:r>
            <a:r>
              <a:rPr lang="en-GB" sz="1600" i="1" dirty="0" err="1">
                <a:solidFill>
                  <a:srgbClr val="871094"/>
                </a:solidFill>
                <a:effectLst/>
              </a:rPr>
              <a:t>Food</a:t>
            </a:r>
            <a:br>
              <a:rPr lang="en-GB" sz="1600" i="1" dirty="0">
                <a:solidFill>
                  <a:srgbClr val="871094"/>
                </a:solidFill>
                <a:effectLst/>
              </a:rPr>
            </a:br>
            <a:r>
              <a:rPr lang="en-GB" sz="1600" i="1" dirty="0">
                <a:solidFill>
                  <a:srgbClr val="871094"/>
                </a:solidFill>
                <a:effectLst/>
              </a:rPr>
              <a:t>        </a:t>
            </a:r>
            <a:r>
              <a:rPr lang="en-GB" sz="1600" dirty="0">
                <a:solidFill>
                  <a:srgbClr val="0033B3"/>
                </a:solidFill>
                <a:effectLst/>
              </a:rPr>
              <a:t>else </a:t>
            </a:r>
            <a:r>
              <a:rPr lang="en-GB" sz="1600" dirty="0">
                <a:solidFill>
                  <a:srgbClr val="080808"/>
                </a:solidFill>
                <a:effectLst/>
              </a:rPr>
              <a:t>-&gt; </a:t>
            </a:r>
            <a:r>
              <a:rPr lang="en-GB" sz="1600" dirty="0" err="1">
                <a:solidFill>
                  <a:srgbClr val="000000"/>
                </a:solidFill>
                <a:effectLst/>
              </a:rPr>
              <a:t>Category</a:t>
            </a:r>
            <a:r>
              <a:rPr lang="en-GB" sz="1600" dirty="0" err="1">
                <a:solidFill>
                  <a:srgbClr val="080808"/>
                </a:solidFill>
                <a:effectLst/>
              </a:rPr>
              <a:t>.</a:t>
            </a:r>
            <a:r>
              <a:rPr lang="en-GB" sz="1600" i="1" dirty="0" err="1">
                <a:solidFill>
                  <a:srgbClr val="871094"/>
                </a:solidFill>
                <a:effectLst/>
              </a:rPr>
              <a:t>Ships</a:t>
            </a:r>
            <a:br>
              <a:rPr lang="en-GB" sz="1600" i="1" dirty="0">
                <a:solidFill>
                  <a:srgbClr val="871094"/>
                </a:solidFill>
                <a:effectLst/>
              </a:rPr>
            </a:br>
            <a:r>
              <a:rPr lang="en-GB" sz="1600" i="1" dirty="0">
                <a:solidFill>
                  <a:srgbClr val="871094"/>
                </a:solidFill>
                <a:effectLst/>
              </a:rPr>
              <a:t>    </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err="1">
                <a:solidFill>
                  <a:srgbClr val="4A86E8"/>
                </a:solidFill>
                <a:effectLst/>
              </a:rPr>
              <a:t>isFavorite</a:t>
            </a:r>
            <a:r>
              <a:rPr lang="en-GB" sz="1600" dirty="0">
                <a:solidFill>
                  <a:srgbClr val="4A86E8"/>
                </a:solidFill>
                <a:effectLst/>
              </a:rPr>
              <a:t> = </a:t>
            </a:r>
            <a:r>
              <a:rPr lang="en-GB" sz="1600" dirty="0" err="1">
                <a:solidFill>
                  <a:srgbClr val="871094"/>
                </a:solidFill>
                <a:effectLst/>
              </a:rPr>
              <a:t>isFavorite</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a:t>
            </a:r>
            <a:br>
              <a:rPr lang="en-GB" sz="1600" dirty="0">
                <a:solidFill>
                  <a:srgbClr val="080808"/>
                </a:solidFill>
                <a:effectLst/>
              </a:rPr>
            </a:br>
            <a:br>
              <a:rPr lang="en-GB" sz="1600" dirty="0">
                <a:solidFill>
                  <a:srgbClr val="080808"/>
                </a:solidFill>
                <a:effectLst/>
              </a:rPr>
            </a:br>
            <a:r>
              <a:rPr lang="en-GB" sz="1600" dirty="0">
                <a:solidFill>
                  <a:srgbClr val="0033B3"/>
                </a:solidFill>
                <a:effectLst/>
              </a:rPr>
              <a:t>fun </a:t>
            </a:r>
            <a:r>
              <a:rPr lang="en-GB" sz="1600" dirty="0" err="1">
                <a:solidFill>
                  <a:srgbClr val="000000"/>
                </a:solidFill>
                <a:effectLst/>
              </a:rPr>
              <a:t>Sample</a:t>
            </a:r>
            <a:r>
              <a:rPr lang="en-GB" sz="1600" dirty="0" err="1">
                <a:solidFill>
                  <a:srgbClr val="080808"/>
                </a:solidFill>
                <a:effectLst/>
              </a:rPr>
              <a:t>.</a:t>
            </a:r>
            <a:r>
              <a:rPr lang="en-GB" sz="1600" dirty="0" err="1">
                <a:solidFill>
                  <a:srgbClr val="00627A"/>
                </a:solidFill>
                <a:effectLst/>
              </a:rPr>
              <a:t>toData</a:t>
            </a:r>
            <a:r>
              <a:rPr lang="en-GB" sz="1600" dirty="0">
                <a:solidFill>
                  <a:srgbClr val="080808"/>
                </a:solidFill>
                <a:effectLst/>
              </a:rPr>
              <a:t>() = </a:t>
            </a:r>
            <a:r>
              <a:rPr lang="en-GB" sz="1600" dirty="0" err="1">
                <a:solidFill>
                  <a:srgbClr val="080808"/>
                </a:solidFill>
                <a:effectLst/>
              </a:rPr>
              <a:t>SampleData</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a:solidFill>
                  <a:srgbClr val="4A86E8"/>
                </a:solidFill>
                <a:effectLst/>
              </a:rPr>
              <a:t>id = </a:t>
            </a:r>
            <a:r>
              <a:rPr lang="en-GB" sz="1600" dirty="0">
                <a:solidFill>
                  <a:srgbClr val="871094"/>
                </a:solidFill>
                <a:effectLst/>
              </a:rPr>
              <a:t>id</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a:solidFill>
                  <a:srgbClr val="4A86E8"/>
                </a:solidFill>
                <a:effectLst/>
              </a:rPr>
              <a:t>category = </a:t>
            </a:r>
            <a:r>
              <a:rPr lang="en-GB" sz="1600" dirty="0">
                <a:solidFill>
                  <a:srgbClr val="0033B3"/>
                </a:solidFill>
                <a:effectLst/>
              </a:rPr>
              <a:t>when </a:t>
            </a:r>
            <a:r>
              <a:rPr lang="en-GB" sz="1600" dirty="0">
                <a:solidFill>
                  <a:srgbClr val="080808"/>
                </a:solidFill>
                <a:effectLst/>
              </a:rPr>
              <a:t>(</a:t>
            </a:r>
            <a:r>
              <a:rPr lang="en-GB" sz="1600" dirty="0">
                <a:solidFill>
                  <a:srgbClr val="871094"/>
                </a:solidFill>
                <a:effectLst/>
              </a:rPr>
              <a:t>category</a:t>
            </a:r>
            <a:r>
              <a:rPr lang="en-GB" sz="1600" dirty="0">
                <a:solidFill>
                  <a:srgbClr val="080808"/>
                </a:solidFill>
                <a:effectLst/>
              </a:rPr>
              <a:t>) {</a:t>
            </a:r>
            <a:br>
              <a:rPr lang="en-GB" sz="1600" dirty="0">
                <a:solidFill>
                  <a:srgbClr val="080808"/>
                </a:solidFill>
                <a:effectLst/>
              </a:rPr>
            </a:br>
            <a:r>
              <a:rPr lang="en-GB" sz="1600" dirty="0">
                <a:solidFill>
                  <a:srgbClr val="080808"/>
                </a:solidFill>
                <a:effectLst/>
              </a:rPr>
              <a:t>        </a:t>
            </a:r>
            <a:r>
              <a:rPr lang="en-GB" sz="1600" dirty="0" err="1">
                <a:solidFill>
                  <a:srgbClr val="000000"/>
                </a:solidFill>
                <a:effectLst/>
              </a:rPr>
              <a:t>Category</a:t>
            </a:r>
            <a:r>
              <a:rPr lang="en-GB" sz="1600" dirty="0" err="1">
                <a:solidFill>
                  <a:srgbClr val="080808"/>
                </a:solidFill>
                <a:effectLst/>
              </a:rPr>
              <a:t>.</a:t>
            </a:r>
            <a:r>
              <a:rPr lang="en-GB" sz="1600" i="1" dirty="0" err="1">
                <a:solidFill>
                  <a:srgbClr val="871094"/>
                </a:solidFill>
                <a:effectLst/>
              </a:rPr>
              <a:t>Cats</a:t>
            </a:r>
            <a:r>
              <a:rPr lang="en-GB" sz="1600" i="1" dirty="0">
                <a:solidFill>
                  <a:srgbClr val="871094"/>
                </a:solidFill>
                <a:effectLst/>
              </a:rPr>
              <a:t> </a:t>
            </a:r>
            <a:r>
              <a:rPr lang="en-GB" sz="1600" dirty="0">
                <a:solidFill>
                  <a:srgbClr val="080808"/>
                </a:solidFill>
                <a:effectLst/>
              </a:rPr>
              <a:t>-&gt; </a:t>
            </a:r>
            <a:r>
              <a:rPr lang="en-GB" sz="1600" dirty="0">
                <a:solidFill>
                  <a:srgbClr val="1750EB"/>
                </a:solidFill>
                <a:effectLst/>
              </a:rPr>
              <a:t>0</a:t>
            </a:r>
            <a:br>
              <a:rPr lang="en-GB" sz="1600" dirty="0">
                <a:solidFill>
                  <a:srgbClr val="1750EB"/>
                </a:solidFill>
                <a:effectLst/>
              </a:rPr>
            </a:br>
            <a:r>
              <a:rPr lang="en-GB" sz="1600" dirty="0">
                <a:solidFill>
                  <a:srgbClr val="1750EB"/>
                </a:solidFill>
                <a:effectLst/>
              </a:rPr>
              <a:t>        </a:t>
            </a:r>
            <a:r>
              <a:rPr lang="en-GB" sz="1600" dirty="0" err="1">
                <a:solidFill>
                  <a:srgbClr val="000000"/>
                </a:solidFill>
                <a:effectLst/>
              </a:rPr>
              <a:t>Category</a:t>
            </a:r>
            <a:r>
              <a:rPr lang="en-GB" sz="1600" dirty="0" err="1">
                <a:solidFill>
                  <a:srgbClr val="080808"/>
                </a:solidFill>
                <a:effectLst/>
              </a:rPr>
              <a:t>.</a:t>
            </a:r>
            <a:r>
              <a:rPr lang="en-GB" sz="1600" i="1" dirty="0" err="1">
                <a:solidFill>
                  <a:srgbClr val="871094"/>
                </a:solidFill>
                <a:effectLst/>
              </a:rPr>
              <a:t>Dogs</a:t>
            </a:r>
            <a:r>
              <a:rPr lang="en-GB" sz="1600" i="1" dirty="0">
                <a:solidFill>
                  <a:srgbClr val="871094"/>
                </a:solidFill>
                <a:effectLst/>
              </a:rPr>
              <a:t> </a:t>
            </a:r>
            <a:r>
              <a:rPr lang="en-GB" sz="1600" dirty="0">
                <a:solidFill>
                  <a:srgbClr val="080808"/>
                </a:solidFill>
                <a:effectLst/>
              </a:rPr>
              <a:t>-&gt; </a:t>
            </a:r>
            <a:r>
              <a:rPr lang="en-GB" sz="1600" dirty="0">
                <a:solidFill>
                  <a:srgbClr val="1750EB"/>
                </a:solidFill>
                <a:effectLst/>
              </a:rPr>
              <a:t>1</a:t>
            </a:r>
            <a:br>
              <a:rPr lang="en-GB" sz="1600" dirty="0">
                <a:solidFill>
                  <a:srgbClr val="1750EB"/>
                </a:solidFill>
                <a:effectLst/>
              </a:rPr>
            </a:br>
            <a:r>
              <a:rPr lang="en-GB" sz="1600" dirty="0">
                <a:solidFill>
                  <a:srgbClr val="1750EB"/>
                </a:solidFill>
                <a:effectLst/>
              </a:rPr>
              <a:t>        </a:t>
            </a:r>
            <a:r>
              <a:rPr lang="en-GB" sz="1600" dirty="0" err="1">
                <a:solidFill>
                  <a:srgbClr val="000000"/>
                </a:solidFill>
                <a:effectLst/>
              </a:rPr>
              <a:t>Category</a:t>
            </a:r>
            <a:r>
              <a:rPr lang="en-GB" sz="1600" dirty="0" err="1">
                <a:solidFill>
                  <a:srgbClr val="080808"/>
                </a:solidFill>
                <a:effectLst/>
              </a:rPr>
              <a:t>.</a:t>
            </a:r>
            <a:r>
              <a:rPr lang="en-GB" sz="1600" i="1" dirty="0" err="1">
                <a:solidFill>
                  <a:srgbClr val="871094"/>
                </a:solidFill>
                <a:effectLst/>
              </a:rPr>
              <a:t>Food</a:t>
            </a:r>
            <a:r>
              <a:rPr lang="en-GB" sz="1600" i="1" dirty="0">
                <a:solidFill>
                  <a:srgbClr val="871094"/>
                </a:solidFill>
                <a:effectLst/>
              </a:rPr>
              <a:t> </a:t>
            </a:r>
            <a:r>
              <a:rPr lang="en-GB" sz="1600" dirty="0">
                <a:solidFill>
                  <a:srgbClr val="080808"/>
                </a:solidFill>
                <a:effectLst/>
              </a:rPr>
              <a:t>-&gt; </a:t>
            </a:r>
            <a:r>
              <a:rPr lang="en-GB" sz="1600" dirty="0">
                <a:solidFill>
                  <a:srgbClr val="1750EB"/>
                </a:solidFill>
                <a:effectLst/>
              </a:rPr>
              <a:t>2</a:t>
            </a:r>
            <a:br>
              <a:rPr lang="en-GB" sz="1600" dirty="0">
                <a:solidFill>
                  <a:srgbClr val="1750EB"/>
                </a:solidFill>
                <a:effectLst/>
              </a:rPr>
            </a:br>
            <a:r>
              <a:rPr lang="en-GB" sz="1600" dirty="0">
                <a:solidFill>
                  <a:srgbClr val="1750EB"/>
                </a:solidFill>
                <a:effectLst/>
              </a:rPr>
              <a:t>        </a:t>
            </a:r>
            <a:r>
              <a:rPr lang="en-GB" sz="1600" dirty="0">
                <a:solidFill>
                  <a:srgbClr val="0033B3"/>
                </a:solidFill>
                <a:effectLst/>
              </a:rPr>
              <a:t>else </a:t>
            </a:r>
            <a:r>
              <a:rPr lang="en-GB" sz="1600" dirty="0">
                <a:solidFill>
                  <a:srgbClr val="080808"/>
                </a:solidFill>
                <a:effectLst/>
              </a:rPr>
              <a:t>-&gt; </a:t>
            </a:r>
            <a:r>
              <a:rPr lang="en-GB" sz="1600" dirty="0">
                <a:solidFill>
                  <a:srgbClr val="1750EB"/>
                </a:solidFill>
                <a:effectLst/>
              </a:rPr>
              <a:t>3</a:t>
            </a:r>
            <a:br>
              <a:rPr lang="en-GB" sz="1600" dirty="0">
                <a:solidFill>
                  <a:srgbClr val="1750EB"/>
                </a:solidFill>
                <a:effectLst/>
              </a:rPr>
            </a:br>
            <a:r>
              <a:rPr lang="en-GB" sz="1600" dirty="0">
                <a:solidFill>
                  <a:srgbClr val="1750EB"/>
                </a:solidFill>
                <a:effectLst/>
              </a:rPr>
              <a:t>    </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err="1">
                <a:solidFill>
                  <a:srgbClr val="4A86E8"/>
                </a:solidFill>
                <a:effectLst/>
              </a:rPr>
              <a:t>isFavorite</a:t>
            </a:r>
            <a:r>
              <a:rPr lang="en-GB" sz="1600" dirty="0">
                <a:solidFill>
                  <a:srgbClr val="4A86E8"/>
                </a:solidFill>
                <a:effectLst/>
              </a:rPr>
              <a:t> = </a:t>
            </a:r>
            <a:r>
              <a:rPr lang="en-GB" sz="1600" dirty="0" err="1">
                <a:solidFill>
                  <a:srgbClr val="871094"/>
                </a:solidFill>
                <a:effectLst/>
              </a:rPr>
              <a:t>isFavorite</a:t>
            </a:r>
            <a:br>
              <a:rPr lang="en-GB" sz="1600" dirty="0">
                <a:solidFill>
                  <a:srgbClr val="871094"/>
                </a:solidFill>
                <a:effectLst/>
              </a:rPr>
            </a:br>
            <a:r>
              <a:rPr lang="en-GB" sz="1600" dirty="0">
                <a:solidFill>
                  <a:srgbClr val="080808"/>
                </a:solidFill>
                <a:effectLst/>
              </a:rPr>
              <a:t>)</a:t>
            </a:r>
          </a:p>
        </p:txBody>
      </p:sp>
    </p:spTree>
    <p:extLst>
      <p:ext uri="{BB962C8B-B14F-4D97-AF65-F5344CB8AC3E}">
        <p14:creationId xmlns:p14="http://schemas.microsoft.com/office/powerpoint/2010/main" val="4260167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Реализация </a:t>
            </a:r>
            <a:r>
              <a:rPr lang="en-US" dirty="0"/>
              <a:t>“</a:t>
            </a:r>
            <a:r>
              <a:rPr lang="ru-RU" dirty="0"/>
              <a:t>контракта</a:t>
            </a:r>
            <a:r>
              <a:rPr lang="en-US" dirty="0"/>
              <a:t>”</a:t>
            </a:r>
            <a:r>
              <a:rPr lang="ru-RU" dirty="0"/>
              <a:t> в </a:t>
            </a:r>
            <a:r>
              <a:rPr lang="en-US" dirty="0"/>
              <a:t>UI-</a:t>
            </a:r>
            <a:r>
              <a:rPr lang="ru-RU" dirty="0"/>
              <a:t>слое</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en-US" dirty="0"/>
              <a:t>“</a:t>
            </a:r>
            <a:r>
              <a:rPr lang="ru-RU" dirty="0"/>
              <a:t>Контракт</a:t>
            </a:r>
            <a:r>
              <a:rPr lang="en-US" dirty="0"/>
              <a:t>”</a:t>
            </a:r>
            <a:r>
              <a:rPr lang="ru-RU" dirty="0"/>
              <a:t> – основа построения </a:t>
            </a:r>
            <a:r>
              <a:rPr lang="en-US" dirty="0"/>
              <a:t>UI</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Под </a:t>
            </a:r>
            <a:r>
              <a:rPr lang="en-RU" dirty="0"/>
              <a:t>“</a:t>
            </a:r>
            <a:r>
              <a:rPr lang="ru-RU" dirty="0"/>
              <a:t>контрактом</a:t>
            </a:r>
            <a:r>
              <a:rPr lang="en-RU" dirty="0"/>
              <a:t>”</a:t>
            </a:r>
            <a:r>
              <a:rPr lang="ru-RU" dirty="0"/>
              <a:t> в архитектуре этого приложения подразумевается описание взаимодействия между </a:t>
            </a:r>
            <a:r>
              <a:rPr lang="en-US" b="1" dirty="0"/>
              <a:t>Model</a:t>
            </a:r>
            <a:r>
              <a:rPr lang="ru-RU" b="1" dirty="0"/>
              <a:t>-</a:t>
            </a:r>
            <a:r>
              <a:rPr lang="en-US" dirty="0"/>
              <a:t> </a:t>
            </a:r>
            <a:r>
              <a:rPr lang="ru-RU" dirty="0"/>
              <a:t>и </a:t>
            </a:r>
            <a:r>
              <a:rPr lang="en-US" b="1" dirty="0"/>
              <a:t>UI</a:t>
            </a:r>
            <a:r>
              <a:rPr lang="ru-RU" b="1" dirty="0"/>
              <a:t>-</a:t>
            </a:r>
            <a:r>
              <a:rPr lang="ru-RU" dirty="0"/>
              <a:t>сущностями, в том числе: модели данных для описания состояния </a:t>
            </a:r>
            <a:r>
              <a:rPr lang="en-US" b="1" dirty="0"/>
              <a:t>UI </a:t>
            </a:r>
            <a:r>
              <a:rPr lang="en-US" dirty="0"/>
              <a:t>(</a:t>
            </a:r>
            <a:r>
              <a:rPr lang="en-US" b="1" dirty="0"/>
              <a:t>State</a:t>
            </a:r>
            <a:r>
              <a:rPr lang="en-US" dirty="0"/>
              <a:t>),</a:t>
            </a:r>
            <a:r>
              <a:rPr lang="ru-RU" dirty="0"/>
              <a:t> для описания действий пользователя</a:t>
            </a:r>
            <a:r>
              <a:rPr lang="en-US" dirty="0"/>
              <a:t> (</a:t>
            </a:r>
            <a:r>
              <a:rPr lang="en-US" b="1" dirty="0"/>
              <a:t>Intent</a:t>
            </a:r>
            <a:r>
              <a:rPr lang="en-US" dirty="0"/>
              <a:t>)</a:t>
            </a:r>
            <a:r>
              <a:rPr lang="ru-RU" dirty="0"/>
              <a:t> и для описания побочных эффектов</a:t>
            </a:r>
            <a:r>
              <a:rPr lang="en-US" dirty="0"/>
              <a:t> (</a:t>
            </a:r>
            <a:r>
              <a:rPr lang="en-US" b="1" dirty="0" err="1"/>
              <a:t>SideEffects</a:t>
            </a:r>
            <a:r>
              <a:rPr lang="en-US" dirty="0"/>
              <a:t>)</a:t>
            </a:r>
            <a:r>
              <a:rPr lang="ru-RU" dirty="0"/>
              <a:t>, которые не являются частью состояния </a:t>
            </a:r>
            <a:r>
              <a:rPr lang="en-US" b="1" dirty="0"/>
              <a:t>UI</a:t>
            </a:r>
            <a:r>
              <a:rPr lang="en-US" dirty="0"/>
              <a:t>.</a:t>
            </a:r>
            <a:endParaRPr lang="en-RU" dirty="0"/>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275716" y="2325189"/>
            <a:ext cx="6096000" cy="3293209"/>
          </a:xfrm>
          <a:prstGeom prst="rect">
            <a:avLst/>
          </a:prstGeom>
          <a:noFill/>
        </p:spPr>
        <p:txBody>
          <a:bodyPr wrap="square">
            <a:spAutoFit/>
          </a:bodyPr>
          <a:lstStyle/>
          <a:p>
            <a:r>
              <a:rPr lang="en-GB" sz="1600" dirty="0">
                <a:solidFill>
                  <a:srgbClr val="0033B3"/>
                </a:solidFill>
                <a:effectLst/>
              </a:rPr>
              <a:t>object </a:t>
            </a:r>
            <a:r>
              <a:rPr lang="en-GB" sz="1600" dirty="0" err="1">
                <a:solidFill>
                  <a:srgbClr val="000000"/>
                </a:solidFill>
                <a:effectLst/>
              </a:rPr>
              <a:t>SampleContract</a:t>
            </a:r>
            <a:r>
              <a:rPr lang="en-GB" sz="1600" dirty="0">
                <a:solidFill>
                  <a:srgbClr val="000000"/>
                </a:solidFill>
                <a:effectLst/>
              </a:rPr>
              <a:t> </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a:solidFill>
                  <a:srgbClr val="0033B3"/>
                </a:solidFill>
                <a:effectLst/>
              </a:rPr>
              <a:t>data class </a:t>
            </a:r>
            <a:r>
              <a:rPr lang="en-GB" sz="1600" dirty="0">
                <a:solidFill>
                  <a:srgbClr val="000000"/>
                </a:solidFill>
                <a:effectLst/>
              </a:rPr>
              <a:t>State</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err="1">
                <a:solidFill>
                  <a:srgbClr val="0033B3"/>
                </a:solidFill>
                <a:effectLst/>
              </a:rPr>
              <a:t>val</a:t>
            </a:r>
            <a:r>
              <a:rPr lang="en-GB" sz="1600" dirty="0">
                <a:solidFill>
                  <a:srgbClr val="0033B3"/>
                </a:solidFill>
                <a:effectLst/>
              </a:rPr>
              <a:t> </a:t>
            </a:r>
            <a:r>
              <a:rPr lang="en-GB" sz="1600" dirty="0">
                <a:solidFill>
                  <a:srgbClr val="871094"/>
                </a:solidFill>
                <a:effectLst/>
              </a:rPr>
              <a:t>samples</a:t>
            </a:r>
            <a:r>
              <a:rPr lang="en-GB" sz="1600" dirty="0">
                <a:solidFill>
                  <a:srgbClr val="080808"/>
                </a:solidFill>
                <a:effectLst/>
              </a:rPr>
              <a:t>: </a:t>
            </a:r>
            <a:r>
              <a:rPr lang="en-GB" sz="1600" dirty="0" err="1">
                <a:solidFill>
                  <a:srgbClr val="000000"/>
                </a:solidFill>
                <a:effectLst/>
              </a:rPr>
              <a:t>ImmutableList</a:t>
            </a:r>
            <a:r>
              <a:rPr lang="en-GB" sz="1600" dirty="0">
                <a:solidFill>
                  <a:srgbClr val="080808"/>
                </a:solidFill>
                <a:effectLst/>
              </a:rPr>
              <a:t>&lt;</a:t>
            </a:r>
            <a:r>
              <a:rPr lang="en-GB" sz="1600" dirty="0">
                <a:solidFill>
                  <a:srgbClr val="000000"/>
                </a:solidFill>
                <a:effectLst/>
              </a:rPr>
              <a:t>Sample</a:t>
            </a:r>
            <a:r>
              <a:rPr lang="en-GB" sz="1600" dirty="0">
                <a:solidFill>
                  <a:srgbClr val="080808"/>
                </a:solidFill>
                <a:effectLst/>
              </a:rPr>
              <a:t>&gt; = 		</a:t>
            </a:r>
            <a:r>
              <a:rPr lang="en-GB" sz="1600" i="1" dirty="0" err="1">
                <a:solidFill>
                  <a:srgbClr val="00627A"/>
                </a:solidFill>
                <a:effectLst/>
              </a:rPr>
              <a:t>persistentListOf</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err="1">
                <a:solidFill>
                  <a:srgbClr val="0033B3"/>
                </a:solidFill>
                <a:effectLst/>
              </a:rPr>
              <a:t>val</a:t>
            </a:r>
            <a:r>
              <a:rPr lang="en-GB" sz="1600" dirty="0">
                <a:solidFill>
                  <a:srgbClr val="0033B3"/>
                </a:solidFill>
                <a:effectLst/>
              </a:rPr>
              <a:t> </a:t>
            </a:r>
            <a:r>
              <a:rPr lang="en-GB" sz="1600" dirty="0" err="1">
                <a:solidFill>
                  <a:srgbClr val="871094"/>
                </a:solidFill>
                <a:effectLst/>
              </a:rPr>
              <a:t>isSampleProcessing</a:t>
            </a:r>
            <a:r>
              <a:rPr lang="en-GB" sz="1600" dirty="0">
                <a:solidFill>
                  <a:srgbClr val="080808"/>
                </a:solidFill>
                <a:effectLst/>
              </a:rPr>
              <a:t>: </a:t>
            </a:r>
            <a:r>
              <a:rPr lang="en-GB" sz="1600" dirty="0">
                <a:solidFill>
                  <a:srgbClr val="000000"/>
                </a:solidFill>
                <a:effectLst/>
              </a:rPr>
              <a:t>Boolean </a:t>
            </a:r>
            <a:r>
              <a:rPr lang="en-GB" sz="1600" dirty="0">
                <a:solidFill>
                  <a:srgbClr val="080808"/>
                </a:solidFill>
                <a:effectLst/>
              </a:rPr>
              <a:t>= </a:t>
            </a:r>
            <a:r>
              <a:rPr lang="en-GB" sz="1600" dirty="0">
                <a:solidFill>
                  <a:srgbClr val="0033B3"/>
                </a:solidFill>
                <a:effectLst/>
              </a:rPr>
              <a:t>false</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br>
              <a:rPr lang="en-GB" sz="1600" dirty="0">
                <a:solidFill>
                  <a:srgbClr val="080808"/>
                </a:solidFill>
                <a:effectLst/>
              </a:rPr>
            </a:br>
            <a:br>
              <a:rPr lang="en-GB" sz="1600" dirty="0">
                <a:solidFill>
                  <a:srgbClr val="080808"/>
                </a:solidFill>
                <a:effectLst/>
              </a:rPr>
            </a:br>
            <a:r>
              <a:rPr lang="en-GB" sz="1600" dirty="0">
                <a:solidFill>
                  <a:srgbClr val="080808"/>
                </a:solidFill>
                <a:effectLst/>
              </a:rPr>
              <a:t>    </a:t>
            </a:r>
            <a:r>
              <a:rPr lang="en-GB" sz="1600" dirty="0">
                <a:solidFill>
                  <a:srgbClr val="0033B3"/>
                </a:solidFill>
                <a:effectLst/>
              </a:rPr>
              <a:t>sealed interface </a:t>
            </a:r>
            <a:r>
              <a:rPr lang="en-GB" sz="1600" dirty="0">
                <a:solidFill>
                  <a:srgbClr val="000000"/>
                </a:solidFill>
                <a:effectLst/>
              </a:rPr>
              <a:t>Intent </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        </a:t>
            </a:r>
            <a:r>
              <a:rPr lang="en-GB" sz="1600" dirty="0">
                <a:solidFill>
                  <a:srgbClr val="0033B3"/>
                </a:solidFill>
                <a:effectLst/>
              </a:rPr>
              <a:t>data class </a:t>
            </a:r>
            <a:r>
              <a:rPr lang="en-GB" sz="1600" dirty="0" err="1">
                <a:solidFill>
                  <a:srgbClr val="000000"/>
                </a:solidFill>
                <a:effectLst/>
              </a:rPr>
              <a:t>OnSampleClick</a:t>
            </a:r>
            <a:r>
              <a:rPr lang="en-GB" sz="1600" dirty="0">
                <a:solidFill>
                  <a:srgbClr val="080808"/>
                </a:solidFill>
                <a:effectLst/>
              </a:rPr>
              <a:t>(</a:t>
            </a:r>
          </a:p>
          <a:p>
            <a:r>
              <a:rPr lang="en-GB" sz="1600" dirty="0">
                <a:solidFill>
                  <a:srgbClr val="080808"/>
                </a:solidFill>
              </a:rPr>
              <a:t>	</a:t>
            </a:r>
            <a:r>
              <a:rPr lang="en-GB" sz="1600" dirty="0" err="1">
                <a:solidFill>
                  <a:srgbClr val="0033B3"/>
                </a:solidFill>
                <a:effectLst/>
              </a:rPr>
              <a:t>val</a:t>
            </a:r>
            <a:r>
              <a:rPr lang="en-GB" sz="1600" dirty="0">
                <a:solidFill>
                  <a:srgbClr val="0033B3"/>
                </a:solidFill>
                <a:effectLst/>
              </a:rPr>
              <a:t> </a:t>
            </a:r>
            <a:r>
              <a:rPr lang="en-GB" sz="1600" dirty="0">
                <a:solidFill>
                  <a:srgbClr val="871094"/>
                </a:solidFill>
                <a:effectLst/>
              </a:rPr>
              <a:t>sample</a:t>
            </a:r>
            <a:r>
              <a:rPr lang="en-GB" sz="1600" dirty="0">
                <a:solidFill>
                  <a:srgbClr val="080808"/>
                </a:solidFill>
                <a:effectLst/>
              </a:rPr>
              <a:t>: </a:t>
            </a:r>
            <a:r>
              <a:rPr lang="en-GB" sz="1600" dirty="0">
                <a:solidFill>
                  <a:srgbClr val="000000"/>
                </a:solidFill>
                <a:effectLst/>
              </a:rPr>
              <a:t>Sample</a:t>
            </a:r>
          </a:p>
          <a:p>
            <a:r>
              <a:rPr lang="en-GB" sz="1600" dirty="0">
                <a:solidFill>
                  <a:srgbClr val="000000"/>
                </a:solidFill>
                <a:effectLst/>
              </a:rPr>
              <a:t>        </a:t>
            </a:r>
            <a:r>
              <a:rPr lang="en-GB" sz="1600" dirty="0">
                <a:solidFill>
                  <a:srgbClr val="080808"/>
                </a:solidFill>
                <a:effectLst/>
              </a:rPr>
              <a:t>) : </a:t>
            </a:r>
            <a:r>
              <a:rPr lang="en-GB" sz="1600" dirty="0">
                <a:solidFill>
                  <a:srgbClr val="000000"/>
                </a:solidFill>
                <a:effectLst/>
              </a:rPr>
              <a:t>Intent</a:t>
            </a:r>
            <a:br>
              <a:rPr lang="en-GB" sz="1600" dirty="0">
                <a:solidFill>
                  <a:srgbClr val="000000"/>
                </a:solidFill>
                <a:effectLst/>
              </a:rPr>
            </a:br>
            <a:r>
              <a:rPr lang="en-GB" sz="1600" dirty="0">
                <a:solidFill>
                  <a:srgbClr val="000000"/>
                </a:solidFill>
                <a:effectLst/>
              </a:rPr>
              <a:t>    </a:t>
            </a:r>
            <a:r>
              <a:rPr lang="en-GB" sz="1600" dirty="0">
                <a:solidFill>
                  <a:srgbClr val="080808"/>
                </a:solidFill>
                <a:effectLst/>
              </a:rPr>
              <a:t>}</a:t>
            </a:r>
            <a:br>
              <a:rPr lang="en-GB" sz="1600" dirty="0">
                <a:solidFill>
                  <a:srgbClr val="080808"/>
                </a:solidFill>
                <a:effectLst/>
              </a:rPr>
            </a:br>
            <a:r>
              <a:rPr lang="en-GB" sz="1600" dirty="0">
                <a:solidFill>
                  <a:srgbClr val="080808"/>
                </a:solidFill>
                <a:effectLst/>
              </a:rPr>
              <a:t>}</a:t>
            </a:r>
          </a:p>
        </p:txBody>
      </p:sp>
    </p:spTree>
    <p:extLst>
      <p:ext uri="{BB962C8B-B14F-4D97-AF65-F5344CB8AC3E}">
        <p14:creationId xmlns:p14="http://schemas.microsoft.com/office/powerpoint/2010/main" val="3167327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Реализация </a:t>
            </a:r>
            <a:r>
              <a:rPr lang="en-US" dirty="0"/>
              <a:t>Model (</a:t>
            </a:r>
            <a:r>
              <a:rPr lang="en-US" b="1" i="1" dirty="0">
                <a:solidFill>
                  <a:schemeClr val="accent5"/>
                </a:solidFill>
              </a:rPr>
              <a:t>Model</a:t>
            </a:r>
            <a:r>
              <a:rPr lang="en-US" dirty="0"/>
              <a:t>-View-Intent)</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en-US" dirty="0"/>
              <a:t>Android </a:t>
            </a:r>
            <a:r>
              <a:rPr lang="en-US" dirty="0" err="1"/>
              <a:t>ViewModel</a:t>
            </a:r>
            <a:r>
              <a:rPr lang="en-US" dirty="0"/>
              <a:t> </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В данном участке кода мы создаем </a:t>
            </a:r>
            <a:r>
              <a:rPr lang="en-US" b="1" dirty="0" err="1"/>
              <a:t>ViewModel</a:t>
            </a:r>
            <a:r>
              <a:rPr lang="en-US" dirty="0"/>
              <a:t> </a:t>
            </a:r>
            <a:r>
              <a:rPr lang="ru-RU" dirty="0"/>
              <a:t>из </a:t>
            </a:r>
            <a:r>
              <a:rPr lang="en-US" b="1" dirty="0"/>
              <a:t>Android SDK</a:t>
            </a:r>
            <a:r>
              <a:rPr lang="ru-RU" dirty="0"/>
              <a:t>, которая будет заниматься хранением и обновлением состояния </a:t>
            </a:r>
            <a:r>
              <a:rPr lang="en-US" b="1" dirty="0"/>
              <a:t>UI</a:t>
            </a:r>
            <a:r>
              <a:rPr lang="ru-RU" dirty="0"/>
              <a:t>, а также обработкой действий от пользователя, то есть, грубо говоря, заниматься логикой приложения</a:t>
            </a:r>
            <a:r>
              <a:rPr lang="en-US" dirty="0"/>
              <a:t>.</a:t>
            </a:r>
            <a:endParaRPr lang="en-RU" dirty="0"/>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613400" y="1617711"/>
            <a:ext cx="6096000" cy="4524315"/>
          </a:xfrm>
          <a:prstGeom prst="rect">
            <a:avLst/>
          </a:prstGeom>
          <a:noFill/>
        </p:spPr>
        <p:txBody>
          <a:bodyPr wrap="square">
            <a:spAutoFit/>
          </a:bodyPr>
          <a:lstStyle/>
          <a:p>
            <a:r>
              <a:rPr lang="en-GB" sz="1200" dirty="0">
                <a:solidFill>
                  <a:srgbClr val="0033B3"/>
                </a:solidFill>
                <a:effectLst/>
              </a:rPr>
              <a:t>class </a:t>
            </a:r>
            <a:r>
              <a:rPr lang="en-GB" sz="1200" dirty="0" err="1">
                <a:solidFill>
                  <a:srgbClr val="000000"/>
                </a:solidFill>
                <a:effectLst/>
              </a:rPr>
              <a:t>SampleViewModel</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a:solidFill>
                  <a:srgbClr val="0033B3"/>
                </a:solidFill>
                <a:effectLst/>
              </a:rPr>
              <a:t>private </a:t>
            </a:r>
            <a:r>
              <a:rPr lang="en-GB" sz="1200" dirty="0" err="1">
                <a:solidFill>
                  <a:srgbClr val="0033B3"/>
                </a:solidFill>
                <a:effectLst/>
              </a:rPr>
              <a:t>val</a:t>
            </a:r>
            <a:r>
              <a:rPr lang="en-GB" sz="1200" dirty="0">
                <a:solidFill>
                  <a:srgbClr val="0033B3"/>
                </a:solidFill>
                <a:effectLst/>
              </a:rPr>
              <a:t> </a:t>
            </a:r>
            <a:r>
              <a:rPr lang="en-GB" sz="1200" dirty="0" err="1">
                <a:solidFill>
                  <a:srgbClr val="871094"/>
                </a:solidFill>
                <a:effectLst/>
              </a:rPr>
              <a:t>sampleRepository</a:t>
            </a:r>
            <a:r>
              <a:rPr lang="en-GB" sz="1200" dirty="0">
                <a:solidFill>
                  <a:srgbClr val="080808"/>
                </a:solidFill>
                <a:effectLst/>
              </a:rPr>
              <a:t>: </a:t>
            </a:r>
            <a:r>
              <a:rPr lang="en-GB" sz="1200" dirty="0" err="1">
                <a:solidFill>
                  <a:srgbClr val="000000"/>
                </a:solidFill>
                <a:effectLst/>
              </a:rPr>
              <a:t>SampleRepository</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a:solidFill>
                  <a:srgbClr val="0033B3"/>
                </a:solidFill>
                <a:effectLst/>
              </a:rPr>
              <a:t>private </a:t>
            </a:r>
            <a:r>
              <a:rPr lang="en-GB" sz="1200" dirty="0" err="1">
                <a:solidFill>
                  <a:srgbClr val="0033B3"/>
                </a:solidFill>
                <a:effectLst/>
              </a:rPr>
              <a:t>val</a:t>
            </a:r>
            <a:r>
              <a:rPr lang="en-GB" sz="1200" dirty="0">
                <a:solidFill>
                  <a:srgbClr val="0033B3"/>
                </a:solidFill>
                <a:effectLst/>
              </a:rPr>
              <a:t> </a:t>
            </a:r>
            <a:r>
              <a:rPr lang="en-GB" sz="1200" dirty="0">
                <a:solidFill>
                  <a:srgbClr val="871094"/>
                </a:solidFill>
                <a:effectLst/>
              </a:rPr>
              <a:t>router</a:t>
            </a:r>
            <a:r>
              <a:rPr lang="en-GB" sz="1200" dirty="0">
                <a:solidFill>
                  <a:srgbClr val="080808"/>
                </a:solidFill>
                <a:effectLst/>
              </a:rPr>
              <a:t>: </a:t>
            </a:r>
            <a:r>
              <a:rPr lang="en-GB" sz="1200" dirty="0">
                <a:solidFill>
                  <a:srgbClr val="000000"/>
                </a:solidFill>
                <a:effectLst/>
              </a:rPr>
              <a:t>Router</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 </a:t>
            </a:r>
            <a:r>
              <a:rPr lang="en-GB" sz="1200" dirty="0" err="1">
                <a:solidFill>
                  <a:srgbClr val="080808"/>
                </a:solidFill>
                <a:effectLst/>
              </a:rPr>
              <a:t>ViewModel</a:t>
            </a:r>
            <a:r>
              <a:rPr lang="en-GB" sz="1200" dirty="0">
                <a:solidFill>
                  <a:srgbClr val="080808"/>
                </a:solidFill>
                <a:effectLst/>
              </a:rPr>
              <a:t>(), </a:t>
            </a:r>
            <a:r>
              <a:rPr lang="en-GB" sz="1200" dirty="0" err="1">
                <a:solidFill>
                  <a:srgbClr val="000000"/>
                </a:solidFill>
                <a:effectLst/>
              </a:rPr>
              <a:t>ContainerHost</a:t>
            </a:r>
            <a:r>
              <a:rPr lang="en-GB" sz="1200" dirty="0">
                <a:solidFill>
                  <a:srgbClr val="080808"/>
                </a:solidFill>
                <a:effectLst/>
              </a:rPr>
              <a:t>&lt;</a:t>
            </a:r>
            <a:r>
              <a:rPr lang="en-GB" sz="1200" dirty="0">
                <a:solidFill>
                  <a:srgbClr val="000000"/>
                </a:solidFill>
                <a:effectLst/>
              </a:rPr>
              <a:t>State</a:t>
            </a:r>
            <a:r>
              <a:rPr lang="en-GB" sz="1200" dirty="0">
                <a:solidFill>
                  <a:srgbClr val="080808"/>
                </a:solidFill>
                <a:effectLst/>
              </a:rPr>
              <a:t>, </a:t>
            </a:r>
            <a:r>
              <a:rPr lang="en-GB" sz="1200" dirty="0">
                <a:solidFill>
                  <a:srgbClr val="000000"/>
                </a:solidFill>
                <a:effectLst/>
              </a:rPr>
              <a:t>Unit</a:t>
            </a:r>
            <a:r>
              <a:rPr lang="en-GB" sz="1200" dirty="0">
                <a:solidFill>
                  <a:srgbClr val="080808"/>
                </a:solidFill>
                <a:effectLst/>
              </a:rPr>
              <a:t>&gt; {</a:t>
            </a:r>
            <a:br>
              <a:rPr lang="en-GB" sz="1200" dirty="0">
                <a:solidFill>
                  <a:srgbClr val="080808"/>
                </a:solidFill>
                <a:effectLst/>
              </a:rPr>
            </a:br>
            <a:r>
              <a:rPr lang="en-GB" sz="1200" dirty="0">
                <a:solidFill>
                  <a:srgbClr val="080808"/>
                </a:solidFill>
                <a:effectLst/>
              </a:rPr>
              <a:t>    </a:t>
            </a:r>
            <a:r>
              <a:rPr lang="en-GB" sz="1200" dirty="0">
                <a:solidFill>
                  <a:srgbClr val="0033B3"/>
                </a:solidFill>
                <a:effectLst/>
              </a:rPr>
              <a:t>override </a:t>
            </a:r>
            <a:r>
              <a:rPr lang="en-GB" sz="1200" dirty="0" err="1">
                <a:solidFill>
                  <a:srgbClr val="0033B3"/>
                </a:solidFill>
                <a:effectLst/>
              </a:rPr>
              <a:t>val</a:t>
            </a:r>
            <a:r>
              <a:rPr lang="en-GB" sz="1200" dirty="0">
                <a:solidFill>
                  <a:srgbClr val="0033B3"/>
                </a:solidFill>
                <a:effectLst/>
              </a:rPr>
              <a:t> </a:t>
            </a:r>
            <a:r>
              <a:rPr lang="en-GB" sz="1200" dirty="0">
                <a:solidFill>
                  <a:srgbClr val="871094"/>
                </a:solidFill>
                <a:effectLst/>
              </a:rPr>
              <a:t>container </a:t>
            </a:r>
            <a:r>
              <a:rPr lang="en-GB" sz="1200" dirty="0">
                <a:solidFill>
                  <a:srgbClr val="080808"/>
                </a:solidFill>
                <a:effectLst/>
              </a:rPr>
              <a:t>= </a:t>
            </a:r>
            <a:r>
              <a:rPr lang="en-GB" sz="1200" i="1" dirty="0">
                <a:solidFill>
                  <a:srgbClr val="00627A"/>
                </a:solidFill>
                <a:effectLst/>
              </a:rPr>
              <a:t>container</a:t>
            </a:r>
            <a:r>
              <a:rPr lang="en-GB" sz="1200" dirty="0">
                <a:solidFill>
                  <a:srgbClr val="080808"/>
                </a:solidFill>
                <a:effectLst/>
              </a:rPr>
              <a:t>&lt;</a:t>
            </a:r>
            <a:r>
              <a:rPr lang="en-GB" sz="1200" dirty="0">
                <a:solidFill>
                  <a:srgbClr val="000000"/>
                </a:solidFill>
                <a:effectLst/>
              </a:rPr>
              <a:t>State</a:t>
            </a:r>
            <a:r>
              <a:rPr lang="en-GB" sz="1200" dirty="0">
                <a:solidFill>
                  <a:srgbClr val="080808"/>
                </a:solidFill>
                <a:effectLst/>
              </a:rPr>
              <a:t>, </a:t>
            </a:r>
            <a:r>
              <a:rPr lang="en-GB" sz="1200" dirty="0">
                <a:solidFill>
                  <a:srgbClr val="000000"/>
                </a:solidFill>
                <a:effectLst/>
              </a:rPr>
              <a:t>Unit</a:t>
            </a:r>
            <a:r>
              <a:rPr lang="en-GB" sz="1200" dirty="0">
                <a:solidFill>
                  <a:srgbClr val="080808"/>
                </a:solidFill>
                <a:effectLst/>
              </a:rPr>
              <a:t>&gt;(</a:t>
            </a:r>
            <a:br>
              <a:rPr lang="en-GB" sz="1200" dirty="0">
                <a:solidFill>
                  <a:srgbClr val="080808"/>
                </a:solidFill>
                <a:effectLst/>
              </a:rPr>
            </a:br>
            <a:r>
              <a:rPr lang="en-GB" sz="1200" dirty="0">
                <a:solidFill>
                  <a:srgbClr val="080808"/>
                </a:solidFill>
                <a:effectLst/>
              </a:rPr>
              <a:t>        </a:t>
            </a:r>
            <a:r>
              <a:rPr lang="en-GB" sz="1200" dirty="0" err="1">
                <a:solidFill>
                  <a:srgbClr val="4A86E8"/>
                </a:solidFill>
                <a:effectLst/>
              </a:rPr>
              <a:t>initialState</a:t>
            </a:r>
            <a:r>
              <a:rPr lang="en-GB" sz="1200" dirty="0">
                <a:solidFill>
                  <a:srgbClr val="4A86E8"/>
                </a:solidFill>
                <a:effectLst/>
              </a:rPr>
              <a:t> = </a:t>
            </a:r>
            <a:r>
              <a:rPr lang="en-GB" sz="1200" dirty="0">
                <a:solidFill>
                  <a:srgbClr val="080808"/>
                </a:solidFill>
                <a:effectLst/>
              </a:rPr>
              <a:t>State()</a:t>
            </a:r>
            <a:br>
              <a:rPr lang="en-GB" sz="1200" dirty="0">
                <a:solidFill>
                  <a:srgbClr val="080808"/>
                </a:solidFill>
                <a:effectLst/>
              </a:rPr>
            </a:br>
            <a:r>
              <a:rPr lang="en-GB" sz="1200" dirty="0">
                <a:solidFill>
                  <a:srgbClr val="080808"/>
                </a:solidFill>
                <a:effectLst/>
              </a:rPr>
              <a:t>    )</a:t>
            </a:r>
            <a:br>
              <a:rPr lang="en-GB" sz="1200" dirty="0">
                <a:solidFill>
                  <a:srgbClr val="080808"/>
                </a:solidFill>
                <a:effectLst/>
              </a:rPr>
            </a:br>
            <a:br>
              <a:rPr lang="en-GB" sz="1200" dirty="0">
                <a:solidFill>
                  <a:srgbClr val="080808"/>
                </a:solidFill>
                <a:effectLst/>
              </a:rPr>
            </a:br>
            <a:r>
              <a:rPr lang="en-GB" sz="1200" dirty="0">
                <a:solidFill>
                  <a:srgbClr val="080808"/>
                </a:solidFill>
                <a:effectLst/>
              </a:rPr>
              <a:t>    </a:t>
            </a:r>
            <a:r>
              <a:rPr lang="en-GB" sz="1200" dirty="0" err="1">
                <a:solidFill>
                  <a:srgbClr val="0033B3"/>
                </a:solidFill>
                <a:effectLst/>
              </a:rPr>
              <a:t>init</a:t>
            </a:r>
            <a:r>
              <a:rPr lang="en-GB" sz="1200" dirty="0">
                <a:solidFill>
                  <a:srgbClr val="0033B3"/>
                </a:solidFill>
                <a:effectLst/>
              </a:rPr>
              <a:t> </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err="1">
                <a:solidFill>
                  <a:srgbClr val="080808"/>
                </a:solidFill>
                <a:effectLst/>
              </a:rPr>
              <a:t>loadSamples</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br>
              <a:rPr lang="en-GB" sz="1200" dirty="0">
                <a:solidFill>
                  <a:srgbClr val="080808"/>
                </a:solidFill>
                <a:effectLst/>
              </a:rPr>
            </a:br>
            <a:br>
              <a:rPr lang="en-GB" sz="1200" dirty="0">
                <a:solidFill>
                  <a:srgbClr val="080808"/>
                </a:solidFill>
                <a:effectLst/>
              </a:rPr>
            </a:br>
            <a:r>
              <a:rPr lang="en-GB" sz="1200" dirty="0">
                <a:solidFill>
                  <a:srgbClr val="080808"/>
                </a:solidFill>
                <a:effectLst/>
              </a:rPr>
              <a:t>    </a:t>
            </a:r>
            <a:r>
              <a:rPr lang="en-GB" sz="1200" dirty="0">
                <a:solidFill>
                  <a:srgbClr val="0033B3"/>
                </a:solidFill>
                <a:effectLst/>
              </a:rPr>
              <a:t>fun </a:t>
            </a:r>
            <a:r>
              <a:rPr lang="en-GB" sz="1200" dirty="0" err="1">
                <a:solidFill>
                  <a:srgbClr val="00627A"/>
                </a:solidFill>
                <a:effectLst/>
              </a:rPr>
              <a:t>processIntent</a:t>
            </a:r>
            <a:r>
              <a:rPr lang="en-GB" sz="1200" dirty="0">
                <a:solidFill>
                  <a:srgbClr val="080808"/>
                </a:solidFill>
                <a:effectLst/>
              </a:rPr>
              <a:t>(intent: </a:t>
            </a:r>
            <a:r>
              <a:rPr lang="en-GB" sz="1200" dirty="0">
                <a:solidFill>
                  <a:srgbClr val="000000"/>
                </a:solidFill>
                <a:effectLst/>
              </a:rPr>
              <a:t>Intent</a:t>
            </a: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r>
              <a:rPr lang="en-GB" sz="1200" i="1" dirty="0">
                <a:solidFill>
                  <a:srgbClr val="8C8C8C"/>
                </a:solidFill>
                <a:effectLst/>
              </a:rPr>
              <a:t>// Process intent code</a:t>
            </a:r>
            <a:br>
              <a:rPr lang="en-GB" sz="1200" i="1" dirty="0">
                <a:solidFill>
                  <a:srgbClr val="8C8C8C"/>
                </a:solidFill>
                <a:effectLst/>
              </a:rPr>
            </a:br>
            <a:r>
              <a:rPr lang="en-GB" sz="1200" i="1" dirty="0">
                <a:solidFill>
                  <a:srgbClr val="8C8C8C"/>
                </a:solidFill>
                <a:effectLst/>
              </a:rPr>
              <a:t>    </a:t>
            </a:r>
            <a:r>
              <a:rPr lang="en-GB" sz="1200" dirty="0">
                <a:solidFill>
                  <a:srgbClr val="080808"/>
                </a:solidFill>
                <a:effectLst/>
              </a:rPr>
              <a:t>}</a:t>
            </a:r>
            <a:br>
              <a:rPr lang="en-GB" sz="1200" dirty="0">
                <a:solidFill>
                  <a:srgbClr val="080808"/>
                </a:solidFill>
                <a:effectLst/>
              </a:rPr>
            </a:br>
            <a:br>
              <a:rPr lang="en-GB" sz="1200" dirty="0">
                <a:solidFill>
                  <a:srgbClr val="080808"/>
                </a:solidFill>
                <a:effectLst/>
              </a:rPr>
            </a:br>
            <a:r>
              <a:rPr lang="en-GB" sz="1200" dirty="0">
                <a:solidFill>
                  <a:srgbClr val="080808"/>
                </a:solidFill>
                <a:effectLst/>
              </a:rPr>
              <a:t>    </a:t>
            </a:r>
            <a:r>
              <a:rPr lang="en-GB" sz="1200" dirty="0">
                <a:solidFill>
                  <a:srgbClr val="0033B3"/>
                </a:solidFill>
                <a:effectLst/>
              </a:rPr>
              <a:t>private fun </a:t>
            </a:r>
            <a:r>
              <a:rPr lang="en-GB" sz="1200" dirty="0" err="1">
                <a:solidFill>
                  <a:srgbClr val="00627A"/>
                </a:solidFill>
                <a:effectLst/>
              </a:rPr>
              <a:t>loadSamples</a:t>
            </a:r>
            <a:r>
              <a:rPr lang="en-GB" sz="1200" dirty="0">
                <a:solidFill>
                  <a:srgbClr val="080808"/>
                </a:solidFill>
                <a:effectLst/>
              </a:rPr>
              <a:t>() = </a:t>
            </a:r>
            <a:r>
              <a:rPr lang="en-GB" sz="1200" dirty="0">
                <a:solidFill>
                  <a:srgbClr val="0033B3"/>
                </a:solidFill>
                <a:effectLst/>
              </a:rPr>
              <a:t>intent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r>
              <a:rPr lang="en-GB" sz="1200" i="1" dirty="0">
                <a:solidFill>
                  <a:srgbClr val="8C8C8C"/>
                </a:solidFill>
                <a:effectLst/>
              </a:rPr>
              <a:t>// Load samples code...</a:t>
            </a:r>
            <a:br>
              <a:rPr lang="en-GB" sz="1200" i="1" dirty="0">
                <a:solidFill>
                  <a:srgbClr val="8C8C8C"/>
                </a:solidFill>
                <a:effectLst/>
              </a:rPr>
            </a:br>
            <a:r>
              <a:rPr lang="en-GB" sz="1200" i="1" dirty="0">
                <a:solidFill>
                  <a:srgbClr val="8C8C8C"/>
                </a:solidFill>
                <a:effectLst/>
              </a:rPr>
              <a:t>    </a:t>
            </a:r>
            <a:r>
              <a:rPr lang="en-GB" sz="1200" b="1" dirty="0">
                <a:solidFill>
                  <a:srgbClr val="080808"/>
                </a:solidFill>
                <a:effectLst/>
              </a:rPr>
              <a:t>}</a:t>
            </a:r>
            <a:br>
              <a:rPr lang="en-GB" sz="1200" b="1" dirty="0">
                <a:solidFill>
                  <a:srgbClr val="080808"/>
                </a:solidFill>
                <a:effectLst/>
              </a:rPr>
            </a:br>
            <a:br>
              <a:rPr lang="en-GB" sz="1200" b="1" dirty="0">
                <a:solidFill>
                  <a:srgbClr val="080808"/>
                </a:solidFill>
                <a:effectLst/>
              </a:rPr>
            </a:br>
            <a:r>
              <a:rPr lang="en-GB" sz="1200" b="1" dirty="0">
                <a:solidFill>
                  <a:srgbClr val="080808"/>
                </a:solidFill>
                <a:effectLst/>
              </a:rPr>
              <a:t>    </a:t>
            </a:r>
            <a:r>
              <a:rPr lang="en-GB" sz="1200" dirty="0">
                <a:solidFill>
                  <a:srgbClr val="0033B3"/>
                </a:solidFill>
                <a:effectLst/>
              </a:rPr>
              <a:t>private fun </a:t>
            </a:r>
            <a:r>
              <a:rPr lang="en-GB" sz="1200" dirty="0" err="1">
                <a:solidFill>
                  <a:srgbClr val="00627A"/>
                </a:solidFill>
                <a:effectLst/>
              </a:rPr>
              <a:t>onSampleClick</a:t>
            </a:r>
            <a:r>
              <a:rPr lang="en-GB" sz="1200" dirty="0">
                <a:solidFill>
                  <a:srgbClr val="080808"/>
                </a:solidFill>
                <a:effectLst/>
              </a:rPr>
              <a:t>(sample: </a:t>
            </a:r>
            <a:r>
              <a:rPr lang="en-GB" sz="1200" dirty="0">
                <a:solidFill>
                  <a:srgbClr val="000000"/>
                </a:solidFill>
                <a:effectLst/>
              </a:rPr>
              <a:t>Sample</a:t>
            </a:r>
            <a:r>
              <a:rPr lang="en-GB" sz="1200" dirty="0">
                <a:solidFill>
                  <a:srgbClr val="080808"/>
                </a:solidFill>
                <a:effectLst/>
              </a:rPr>
              <a:t>) = </a:t>
            </a:r>
            <a:r>
              <a:rPr lang="en-GB" sz="1200" dirty="0">
                <a:solidFill>
                  <a:srgbClr val="0033B3"/>
                </a:solidFill>
                <a:effectLst/>
              </a:rPr>
              <a:t>intent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r>
              <a:rPr lang="en-GB" sz="1200" i="1" dirty="0">
                <a:solidFill>
                  <a:srgbClr val="8C8C8C"/>
                </a:solidFill>
                <a:effectLst/>
              </a:rPr>
              <a:t>// Process on sample click</a:t>
            </a:r>
            <a:br>
              <a:rPr lang="en-GB" sz="1200" i="1" dirty="0">
                <a:solidFill>
                  <a:srgbClr val="8C8C8C"/>
                </a:solidFill>
                <a:effectLst/>
              </a:rPr>
            </a:br>
            <a:r>
              <a:rPr lang="en-GB" sz="1200" i="1" dirty="0">
                <a:solidFill>
                  <a:srgbClr val="8C8C8C"/>
                </a:solidFill>
                <a:effectLst/>
              </a:rPr>
              <a:t>    </a:t>
            </a:r>
            <a:r>
              <a:rPr lang="en-GB" sz="1200" b="1" dirty="0">
                <a:solidFill>
                  <a:srgbClr val="080808"/>
                </a:solidFill>
                <a:effectLst/>
              </a:rPr>
              <a:t>}</a:t>
            </a:r>
            <a:br>
              <a:rPr lang="en-GB" sz="1200" b="1" dirty="0">
                <a:solidFill>
                  <a:srgbClr val="080808"/>
                </a:solidFill>
                <a:effectLst/>
              </a:rPr>
            </a:br>
            <a:r>
              <a:rPr lang="en-GB" sz="1200" dirty="0">
                <a:solidFill>
                  <a:srgbClr val="080808"/>
                </a:solidFill>
                <a:effectLst/>
              </a:rPr>
              <a:t>}</a:t>
            </a:r>
          </a:p>
        </p:txBody>
      </p:sp>
    </p:spTree>
    <p:extLst>
      <p:ext uri="{BB962C8B-B14F-4D97-AF65-F5344CB8AC3E}">
        <p14:creationId xmlns:p14="http://schemas.microsoft.com/office/powerpoint/2010/main" val="4129517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Реализация </a:t>
            </a:r>
            <a:r>
              <a:rPr lang="en-US" dirty="0"/>
              <a:t>Model (</a:t>
            </a:r>
            <a:r>
              <a:rPr lang="en-US" b="1" i="1" dirty="0">
                <a:solidFill>
                  <a:schemeClr val="accent5"/>
                </a:solidFill>
              </a:rPr>
              <a:t>Model</a:t>
            </a:r>
            <a:r>
              <a:rPr lang="en-US" dirty="0"/>
              <a:t>-View-Intent)</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ru-RU" dirty="0"/>
              <a:t>Обработка действий пользователя</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Данный участок кода демонстрирует, каким образом можно обрабатывать действия от пользователя во </a:t>
            </a:r>
            <a:r>
              <a:rPr lang="en-US" b="1" dirty="0" err="1"/>
              <a:t>ViewModel</a:t>
            </a:r>
            <a:r>
              <a:rPr lang="ru-RU" b="1" dirty="0"/>
              <a:t>-и</a:t>
            </a:r>
            <a:r>
              <a:rPr lang="ru-RU" dirty="0"/>
              <a:t>, а также показывает, как можно работать с данными из сервера </a:t>
            </a:r>
            <a:r>
              <a:rPr lang="en-US" b="1" dirty="0"/>
              <a:t>Supabase</a:t>
            </a:r>
            <a:r>
              <a:rPr lang="ru-RU" dirty="0"/>
              <a:t> через абстракции из слоя с бизнес-логикой.</a:t>
            </a:r>
          </a:p>
          <a:p>
            <a:r>
              <a:rPr lang="ru-RU" dirty="0"/>
              <a:t>Также в этом примере показан пример того, каким образом можно работать с навигацией в приложении </a:t>
            </a:r>
            <a:r>
              <a:rPr lang="en-US" dirty="0"/>
              <a:t>“</a:t>
            </a:r>
            <a:r>
              <a:rPr lang="en-US" b="1" dirty="0"/>
              <a:t>Language App</a:t>
            </a:r>
            <a:r>
              <a:rPr lang="en-US" dirty="0"/>
              <a:t>”.</a:t>
            </a:r>
            <a:endParaRPr lang="en-RU" dirty="0"/>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613400" y="1496009"/>
            <a:ext cx="6096000" cy="5262979"/>
          </a:xfrm>
          <a:prstGeom prst="rect">
            <a:avLst/>
          </a:prstGeom>
          <a:noFill/>
        </p:spPr>
        <p:txBody>
          <a:bodyPr wrap="square">
            <a:spAutoFit/>
          </a:bodyPr>
          <a:lstStyle/>
          <a:p>
            <a:r>
              <a:rPr lang="en-GB" sz="1200" dirty="0">
                <a:solidFill>
                  <a:srgbClr val="0033B3"/>
                </a:solidFill>
                <a:effectLst/>
              </a:rPr>
              <a:t>fun </a:t>
            </a:r>
            <a:r>
              <a:rPr lang="en-GB" sz="1200" dirty="0" err="1">
                <a:solidFill>
                  <a:srgbClr val="00627A"/>
                </a:solidFill>
                <a:effectLst/>
              </a:rPr>
              <a:t>processIntent</a:t>
            </a:r>
            <a:r>
              <a:rPr lang="en-GB" sz="1200" dirty="0">
                <a:solidFill>
                  <a:srgbClr val="080808"/>
                </a:solidFill>
                <a:effectLst/>
              </a:rPr>
              <a:t>(intent: </a:t>
            </a:r>
            <a:r>
              <a:rPr lang="en-GB" sz="1200" dirty="0">
                <a:solidFill>
                  <a:srgbClr val="000000"/>
                </a:solidFill>
                <a:effectLst/>
              </a:rPr>
              <a:t>Intent</a:t>
            </a: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r>
              <a:rPr lang="en-GB" sz="1200" dirty="0">
                <a:solidFill>
                  <a:srgbClr val="0033B3"/>
                </a:solidFill>
                <a:effectLst/>
              </a:rPr>
              <a:t>when </a:t>
            </a:r>
            <a:r>
              <a:rPr lang="en-GB" sz="1200" dirty="0">
                <a:solidFill>
                  <a:srgbClr val="080808"/>
                </a:solidFill>
                <a:effectLst/>
              </a:rPr>
              <a:t>(intent) {</a:t>
            </a:r>
            <a:br>
              <a:rPr lang="en-GB" sz="1200" dirty="0">
                <a:solidFill>
                  <a:srgbClr val="080808"/>
                </a:solidFill>
                <a:effectLst/>
              </a:rPr>
            </a:br>
            <a:r>
              <a:rPr lang="en-GB" sz="1200" dirty="0">
                <a:solidFill>
                  <a:srgbClr val="080808"/>
                </a:solidFill>
                <a:effectLst/>
              </a:rPr>
              <a:t>        </a:t>
            </a:r>
            <a:r>
              <a:rPr lang="en-GB" sz="1200" dirty="0">
                <a:solidFill>
                  <a:srgbClr val="0033B3"/>
                </a:solidFill>
                <a:effectLst/>
              </a:rPr>
              <a:t>is </a:t>
            </a:r>
            <a:r>
              <a:rPr lang="en-GB" sz="1200" dirty="0" err="1">
                <a:solidFill>
                  <a:srgbClr val="000000"/>
                </a:solidFill>
                <a:effectLst/>
              </a:rPr>
              <a:t>Intent</a:t>
            </a:r>
            <a:r>
              <a:rPr lang="en-GB" sz="1200" dirty="0" err="1">
                <a:solidFill>
                  <a:srgbClr val="080808"/>
                </a:solidFill>
                <a:effectLst/>
              </a:rPr>
              <a:t>.</a:t>
            </a:r>
            <a:r>
              <a:rPr lang="en-GB" sz="1200" dirty="0" err="1">
                <a:solidFill>
                  <a:srgbClr val="000000"/>
                </a:solidFill>
                <a:effectLst/>
              </a:rPr>
              <a:t>OnSampleClick</a:t>
            </a:r>
            <a:r>
              <a:rPr lang="en-GB" sz="1200" dirty="0">
                <a:solidFill>
                  <a:srgbClr val="000000"/>
                </a:solidFill>
                <a:effectLst/>
              </a:rPr>
              <a:t> </a:t>
            </a:r>
            <a:r>
              <a:rPr lang="en-GB" sz="1200" dirty="0">
                <a:solidFill>
                  <a:srgbClr val="080808"/>
                </a:solidFill>
                <a:effectLst/>
              </a:rPr>
              <a:t>-&gt; </a:t>
            </a:r>
            <a:br>
              <a:rPr lang="en-GB" sz="1200" dirty="0">
                <a:solidFill>
                  <a:srgbClr val="080808"/>
                </a:solidFill>
                <a:effectLst/>
              </a:rPr>
            </a:br>
            <a:r>
              <a:rPr lang="en-GB" sz="1200" dirty="0">
                <a:solidFill>
                  <a:srgbClr val="080808"/>
                </a:solidFill>
                <a:effectLst/>
              </a:rPr>
              <a:t>            </a:t>
            </a:r>
            <a:r>
              <a:rPr lang="en-GB" sz="1200" dirty="0" err="1">
                <a:solidFill>
                  <a:srgbClr val="080808"/>
                </a:solidFill>
                <a:effectLst/>
              </a:rPr>
              <a:t>onSampleClick</a:t>
            </a:r>
            <a:r>
              <a:rPr lang="en-GB" sz="1200" dirty="0">
                <a:solidFill>
                  <a:srgbClr val="080808"/>
                </a:solidFill>
                <a:effectLst/>
              </a:rPr>
              <a:t>(</a:t>
            </a:r>
            <a:r>
              <a:rPr lang="en-GB" sz="1200" dirty="0" err="1">
                <a:solidFill>
                  <a:srgbClr val="080808"/>
                </a:solidFill>
                <a:effectLst/>
              </a:rPr>
              <a:t>intent.</a:t>
            </a:r>
            <a:r>
              <a:rPr lang="en-GB" sz="1200" dirty="0" err="1">
                <a:solidFill>
                  <a:srgbClr val="871094"/>
                </a:solidFill>
                <a:effectLst/>
              </a:rPr>
              <a:t>sample</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a:t>
            </a:r>
            <a:endParaRPr lang="ru-RU" sz="1200" dirty="0">
              <a:solidFill>
                <a:srgbClr val="080808"/>
              </a:solidFill>
              <a:effectLst/>
            </a:endParaRPr>
          </a:p>
          <a:p>
            <a:endParaRPr lang="ru-RU" sz="1200" dirty="0">
              <a:solidFill>
                <a:srgbClr val="080808"/>
              </a:solidFill>
            </a:endParaRPr>
          </a:p>
          <a:p>
            <a:r>
              <a:rPr lang="en-GB" sz="1200" dirty="0">
                <a:solidFill>
                  <a:srgbClr val="0033B3"/>
                </a:solidFill>
                <a:effectLst/>
              </a:rPr>
              <a:t>private fun </a:t>
            </a:r>
            <a:r>
              <a:rPr lang="en-GB" sz="1200" dirty="0" err="1">
                <a:solidFill>
                  <a:srgbClr val="00627A"/>
                </a:solidFill>
                <a:effectLst/>
              </a:rPr>
              <a:t>onSampleClick</a:t>
            </a:r>
            <a:r>
              <a:rPr lang="en-GB" sz="1200" dirty="0">
                <a:solidFill>
                  <a:srgbClr val="080808"/>
                </a:solidFill>
                <a:effectLst/>
              </a:rPr>
              <a:t>(sample: </a:t>
            </a:r>
            <a:r>
              <a:rPr lang="en-GB" sz="1200" dirty="0">
                <a:solidFill>
                  <a:srgbClr val="000000"/>
                </a:solidFill>
                <a:effectLst/>
              </a:rPr>
              <a:t>Sample</a:t>
            </a:r>
            <a:r>
              <a:rPr lang="en-GB" sz="1200" dirty="0">
                <a:solidFill>
                  <a:srgbClr val="080808"/>
                </a:solidFill>
                <a:effectLst/>
              </a:rPr>
              <a:t>) = </a:t>
            </a:r>
            <a:r>
              <a:rPr lang="en-GB" sz="1200" dirty="0">
                <a:solidFill>
                  <a:srgbClr val="0033B3"/>
                </a:solidFill>
                <a:effectLst/>
              </a:rPr>
              <a:t>intent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r>
              <a:rPr lang="en-GB" sz="1200" i="1" dirty="0" err="1">
                <a:solidFill>
                  <a:srgbClr val="871094"/>
                </a:solidFill>
                <a:effectLst/>
              </a:rPr>
              <a:t>viewModelScope</a:t>
            </a:r>
            <a:r>
              <a:rPr lang="en-GB" sz="1200" dirty="0" err="1">
                <a:solidFill>
                  <a:srgbClr val="080808"/>
                </a:solidFill>
                <a:effectLst/>
              </a:rPr>
              <a:t>.</a:t>
            </a:r>
            <a:r>
              <a:rPr lang="en-GB" sz="1200" i="1" dirty="0" err="1">
                <a:solidFill>
                  <a:srgbClr val="00627A"/>
                </a:solidFill>
                <a:effectLst/>
              </a:rPr>
              <a:t>launchSafe</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a:solidFill>
                  <a:srgbClr val="4A86E8"/>
                </a:solidFill>
                <a:effectLst/>
              </a:rPr>
              <a:t>block =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r>
              <a:rPr lang="en-GB" sz="1200" dirty="0" err="1">
                <a:solidFill>
                  <a:srgbClr val="0033B3"/>
                </a:solidFill>
                <a:effectLst/>
              </a:rPr>
              <a:t>val</a:t>
            </a:r>
            <a:r>
              <a:rPr lang="en-GB" sz="1200" dirty="0">
                <a:solidFill>
                  <a:srgbClr val="0033B3"/>
                </a:solidFill>
                <a:effectLst/>
              </a:rPr>
              <a:t> </a:t>
            </a:r>
            <a:r>
              <a:rPr lang="en-GB" sz="1200" dirty="0" err="1">
                <a:solidFill>
                  <a:srgbClr val="000000"/>
                </a:solidFill>
                <a:effectLst/>
              </a:rPr>
              <a:t>updatedSample</a:t>
            </a:r>
            <a:r>
              <a:rPr lang="en-GB" sz="1200" dirty="0">
                <a:solidFill>
                  <a:srgbClr val="000000"/>
                </a:solidFill>
                <a:effectLst/>
              </a:rPr>
              <a:t> </a:t>
            </a:r>
            <a:r>
              <a:rPr lang="en-GB" sz="1200" dirty="0">
                <a:solidFill>
                  <a:srgbClr val="080808"/>
                </a:solidFill>
                <a:effectLst/>
              </a:rPr>
              <a:t>= </a:t>
            </a:r>
            <a:r>
              <a:rPr lang="en-GB" sz="1200" dirty="0" err="1">
                <a:solidFill>
                  <a:srgbClr val="000000"/>
                </a:solidFill>
                <a:effectLst/>
              </a:rPr>
              <a:t>sample</a:t>
            </a:r>
            <a:r>
              <a:rPr lang="en-GB" sz="1200" dirty="0" err="1">
                <a:solidFill>
                  <a:srgbClr val="080808"/>
                </a:solidFill>
                <a:effectLst/>
              </a:rPr>
              <a:t>.copy</a:t>
            </a:r>
            <a:r>
              <a:rPr lang="en-GB" sz="1200" dirty="0">
                <a:solidFill>
                  <a:srgbClr val="080808"/>
                </a:solidFill>
                <a:effectLst/>
              </a:rPr>
              <a:t>(</a:t>
            </a:r>
            <a:r>
              <a:rPr lang="en-GB" sz="1200" dirty="0" err="1">
                <a:solidFill>
                  <a:srgbClr val="4A86E8"/>
                </a:solidFill>
                <a:effectLst/>
              </a:rPr>
              <a:t>isFavorite</a:t>
            </a:r>
            <a:r>
              <a:rPr lang="en-GB" sz="1200" dirty="0">
                <a:solidFill>
                  <a:srgbClr val="4A86E8"/>
                </a:solidFill>
                <a:effectLst/>
              </a:rPr>
              <a:t> = </a:t>
            </a:r>
            <a:r>
              <a:rPr lang="en-GB" sz="1200" dirty="0">
                <a:solidFill>
                  <a:srgbClr val="0033B3"/>
                </a:solidFill>
                <a:effectLst/>
              </a:rPr>
              <a:t>true</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err="1">
                <a:solidFill>
                  <a:srgbClr val="871094"/>
                </a:solidFill>
                <a:effectLst/>
              </a:rPr>
              <a:t>sampleRepository</a:t>
            </a:r>
            <a:r>
              <a:rPr lang="en-GB" sz="1200" dirty="0" err="1">
                <a:solidFill>
                  <a:srgbClr val="080808"/>
                </a:solidFill>
                <a:effectLst/>
              </a:rPr>
              <a:t>.updateSample</a:t>
            </a:r>
            <a:r>
              <a:rPr lang="en-GB" sz="1200" dirty="0">
                <a:solidFill>
                  <a:srgbClr val="080808"/>
                </a:solidFill>
                <a:effectLst/>
              </a:rPr>
              <a:t>(</a:t>
            </a:r>
            <a:r>
              <a:rPr lang="en-GB" sz="1200" dirty="0" err="1">
                <a:solidFill>
                  <a:srgbClr val="000000"/>
                </a:solidFill>
                <a:effectLst/>
              </a:rPr>
              <a:t>updatedSample</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a:solidFill>
                  <a:srgbClr val="0033B3"/>
                </a:solidFill>
                <a:effectLst/>
              </a:rPr>
              <a:t>reduce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r>
              <a:rPr lang="en-GB" sz="1200" dirty="0" err="1">
                <a:solidFill>
                  <a:srgbClr val="871094"/>
                </a:solidFill>
                <a:effectLst/>
              </a:rPr>
              <a:t>state</a:t>
            </a:r>
            <a:r>
              <a:rPr lang="en-GB" sz="1200" dirty="0" err="1">
                <a:solidFill>
                  <a:srgbClr val="080808"/>
                </a:solidFill>
                <a:effectLst/>
              </a:rPr>
              <a:t>.copy</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a:solidFill>
                  <a:srgbClr val="4A86E8"/>
                </a:solidFill>
                <a:effectLst/>
              </a:rPr>
              <a:t>samples = </a:t>
            </a:r>
            <a:r>
              <a:rPr lang="en-GB" sz="1200" dirty="0" err="1">
                <a:solidFill>
                  <a:srgbClr val="871094"/>
                </a:solidFill>
                <a:effectLst/>
              </a:rPr>
              <a:t>state</a:t>
            </a:r>
            <a:r>
              <a:rPr lang="en-GB" sz="1200" dirty="0" err="1">
                <a:solidFill>
                  <a:srgbClr val="080808"/>
                </a:solidFill>
                <a:effectLst/>
              </a:rPr>
              <a:t>.</a:t>
            </a:r>
            <a:r>
              <a:rPr lang="en-GB" sz="1200" dirty="0" err="1">
                <a:solidFill>
                  <a:srgbClr val="871094"/>
                </a:solidFill>
                <a:effectLst/>
              </a:rPr>
              <a:t>samples</a:t>
            </a:r>
            <a:r>
              <a:rPr lang="en-GB" sz="1200" dirty="0" err="1">
                <a:solidFill>
                  <a:srgbClr val="080808"/>
                </a:solidFill>
                <a:effectLst/>
              </a:rPr>
              <a:t>.</a:t>
            </a:r>
            <a:r>
              <a:rPr lang="en-GB" sz="1200" i="1" dirty="0" err="1">
                <a:solidFill>
                  <a:srgbClr val="00627A"/>
                </a:solidFill>
                <a:effectLst/>
              </a:rPr>
              <a:t>map</a:t>
            </a:r>
            <a:r>
              <a:rPr lang="en-GB" sz="1200" i="1" dirty="0">
                <a:solidFill>
                  <a:srgbClr val="00627A"/>
                </a:solidFill>
                <a:effectLst/>
              </a:rPr>
              <a:t> </a:t>
            </a:r>
            <a:r>
              <a:rPr lang="en-GB" sz="1200" b="1" dirty="0">
                <a:solidFill>
                  <a:srgbClr val="080808"/>
                </a:solidFill>
                <a:effectLst/>
              </a:rPr>
              <a:t>{ </a:t>
            </a:r>
            <a:r>
              <a:rPr lang="en-GB" sz="1200" dirty="0" err="1">
                <a:solidFill>
                  <a:srgbClr val="080808"/>
                </a:solidFill>
                <a:effectLst/>
              </a:rPr>
              <a:t>otherSample</a:t>
            </a:r>
            <a:r>
              <a:rPr lang="en-GB" sz="1200" dirty="0">
                <a:solidFill>
                  <a:srgbClr val="080808"/>
                </a:solidFill>
                <a:effectLst/>
              </a:rPr>
              <a:t> </a:t>
            </a:r>
            <a:r>
              <a:rPr lang="en-GB" sz="1200" b="1" dirty="0">
                <a:solidFill>
                  <a:srgbClr val="080808"/>
                </a:solidFill>
                <a:effectLst/>
              </a:rPr>
              <a:t>-&gt;</a:t>
            </a:r>
            <a:br>
              <a:rPr lang="en-GB" sz="1200" b="1" dirty="0">
                <a:solidFill>
                  <a:srgbClr val="080808"/>
                </a:solidFill>
                <a:effectLst/>
              </a:rPr>
            </a:br>
            <a:r>
              <a:rPr lang="en-GB" sz="1200" b="1" dirty="0">
                <a:solidFill>
                  <a:srgbClr val="080808"/>
                </a:solidFill>
                <a:effectLst/>
              </a:rPr>
              <a:t>                        </a:t>
            </a:r>
            <a:r>
              <a:rPr lang="en-GB" sz="1200" dirty="0">
                <a:solidFill>
                  <a:srgbClr val="0033B3"/>
                </a:solidFill>
                <a:effectLst/>
              </a:rPr>
              <a:t>if </a:t>
            </a:r>
            <a:r>
              <a:rPr lang="en-GB" sz="1200" dirty="0">
                <a:solidFill>
                  <a:srgbClr val="080808"/>
                </a:solidFill>
                <a:effectLst/>
              </a:rPr>
              <a:t>(</a:t>
            </a:r>
            <a:r>
              <a:rPr lang="en-GB" sz="1200" dirty="0" err="1">
                <a:solidFill>
                  <a:srgbClr val="080808"/>
                </a:solidFill>
                <a:effectLst/>
              </a:rPr>
              <a:t>otherSample.</a:t>
            </a:r>
            <a:r>
              <a:rPr lang="en-GB" sz="1200" dirty="0" err="1">
                <a:solidFill>
                  <a:srgbClr val="871094"/>
                </a:solidFill>
                <a:effectLst/>
              </a:rPr>
              <a:t>id</a:t>
            </a:r>
            <a:r>
              <a:rPr lang="en-GB" sz="1200" dirty="0">
                <a:solidFill>
                  <a:srgbClr val="871094"/>
                </a:solidFill>
                <a:effectLst/>
              </a:rPr>
              <a:t> </a:t>
            </a:r>
            <a:r>
              <a:rPr lang="en-GB" sz="1200" dirty="0">
                <a:solidFill>
                  <a:srgbClr val="080808"/>
                </a:solidFill>
                <a:effectLst/>
              </a:rPr>
              <a:t>== </a:t>
            </a:r>
            <a:r>
              <a:rPr lang="en-GB" sz="1200" dirty="0" err="1">
                <a:solidFill>
                  <a:srgbClr val="000000"/>
                </a:solidFill>
                <a:effectLst/>
              </a:rPr>
              <a:t>updatedSample</a:t>
            </a:r>
            <a:r>
              <a:rPr lang="en-GB" sz="1200" dirty="0" err="1">
                <a:solidFill>
                  <a:srgbClr val="080808"/>
                </a:solidFill>
                <a:effectLst/>
              </a:rPr>
              <a:t>.</a:t>
            </a:r>
            <a:r>
              <a:rPr lang="en-GB" sz="1200" dirty="0" err="1">
                <a:solidFill>
                  <a:srgbClr val="871094"/>
                </a:solidFill>
                <a:effectLst/>
              </a:rPr>
              <a:t>id</a:t>
            </a: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r>
              <a:rPr lang="en-GB" sz="1200" dirty="0" err="1">
                <a:solidFill>
                  <a:srgbClr val="000000"/>
                </a:solidFill>
                <a:effectLst/>
              </a:rPr>
              <a:t>updatedSample</a:t>
            </a:r>
            <a:br>
              <a:rPr lang="en-GB" sz="1200" dirty="0">
                <a:solidFill>
                  <a:srgbClr val="000000"/>
                </a:solidFill>
                <a:effectLst/>
              </a:rPr>
            </a:br>
            <a:r>
              <a:rPr lang="en-GB" sz="1200" dirty="0">
                <a:solidFill>
                  <a:srgbClr val="000000"/>
                </a:solidFill>
                <a:effectLst/>
              </a:rPr>
              <a:t>                        </a:t>
            </a:r>
            <a:r>
              <a:rPr lang="en-GB" sz="1200" dirty="0">
                <a:solidFill>
                  <a:srgbClr val="080808"/>
                </a:solidFill>
                <a:effectLst/>
              </a:rPr>
              <a:t>} </a:t>
            </a:r>
            <a:r>
              <a:rPr lang="en-GB" sz="1200" dirty="0">
                <a:solidFill>
                  <a:srgbClr val="0033B3"/>
                </a:solidFill>
                <a:effectLst/>
              </a:rPr>
              <a:t>else </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err="1">
                <a:solidFill>
                  <a:srgbClr val="080808"/>
                </a:solidFill>
                <a:effectLst/>
              </a:rPr>
              <a:t>otherSample</a:t>
            </a:r>
            <a:br>
              <a:rPr lang="en-GB" sz="1200" dirty="0">
                <a:solidFill>
                  <a:srgbClr val="080808"/>
                </a:solidFill>
                <a:effectLst/>
              </a:rPr>
            </a:b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r>
              <a:rPr lang="en-GB" sz="1200" b="1" dirty="0">
                <a:solidFill>
                  <a:srgbClr val="080808"/>
                </a:solidFill>
                <a:effectLst/>
              </a:rPr>
              <a:t>}</a:t>
            </a:r>
            <a:r>
              <a:rPr lang="en-GB" sz="1200" dirty="0">
                <a:solidFill>
                  <a:srgbClr val="080808"/>
                </a:solidFill>
                <a:effectLst/>
              </a:rPr>
              <a:t>.</a:t>
            </a:r>
            <a:r>
              <a:rPr lang="en-GB" sz="1200" i="1" dirty="0" err="1">
                <a:solidFill>
                  <a:srgbClr val="00627A"/>
                </a:solidFill>
                <a:effectLst/>
              </a:rPr>
              <a:t>toImmutableList</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err="1">
                <a:solidFill>
                  <a:srgbClr val="4A86E8"/>
                </a:solidFill>
                <a:effectLst/>
              </a:rPr>
              <a:t>onError</a:t>
            </a:r>
            <a:r>
              <a:rPr lang="en-GB" sz="1200" dirty="0">
                <a:solidFill>
                  <a:srgbClr val="4A86E8"/>
                </a:solidFill>
                <a:effectLst/>
              </a:rPr>
              <a:t> = </a:t>
            </a:r>
            <a:r>
              <a:rPr lang="en-GB" sz="1200" b="1" dirty="0">
                <a:solidFill>
                  <a:srgbClr val="080808"/>
                </a:solidFill>
                <a:effectLst/>
              </a:rPr>
              <a:t>{</a:t>
            </a:r>
            <a:r>
              <a:rPr lang="ru-RU" sz="1200" b="1" dirty="0">
                <a:solidFill>
                  <a:srgbClr val="080808"/>
                </a:solidFill>
              </a:rPr>
              <a:t> </a:t>
            </a:r>
            <a:r>
              <a:rPr lang="en-GB" sz="1200" dirty="0" err="1">
                <a:solidFill>
                  <a:srgbClr val="871094"/>
                </a:solidFill>
                <a:effectLst/>
              </a:rPr>
              <a:t>router</a:t>
            </a:r>
            <a:r>
              <a:rPr lang="en-GB" sz="1200" dirty="0" err="1">
                <a:solidFill>
                  <a:srgbClr val="080808"/>
                </a:solidFill>
                <a:effectLst/>
              </a:rPr>
              <a:t>.navigate</a:t>
            </a:r>
            <a:r>
              <a:rPr lang="en-GB" sz="1200" dirty="0">
                <a:solidFill>
                  <a:srgbClr val="080808"/>
                </a:solidFill>
                <a:effectLst/>
              </a:rPr>
              <a:t>(</a:t>
            </a:r>
            <a:r>
              <a:rPr lang="en-GB" sz="1200" dirty="0" err="1">
                <a:solidFill>
                  <a:srgbClr val="4A86E8"/>
                </a:solidFill>
                <a:effectLst/>
              </a:rPr>
              <a:t>routePath</a:t>
            </a:r>
            <a:r>
              <a:rPr lang="en-GB" sz="1200" dirty="0">
                <a:solidFill>
                  <a:srgbClr val="4A86E8"/>
                </a:solidFill>
                <a:effectLst/>
              </a:rPr>
              <a:t> = </a:t>
            </a:r>
            <a:r>
              <a:rPr lang="en-GB" sz="1200" i="1" dirty="0">
                <a:solidFill>
                  <a:srgbClr val="871094"/>
                </a:solidFill>
                <a:effectLst/>
              </a:rPr>
              <a:t>AUTH_GRAPH_ROUTE_PATH</a:t>
            </a:r>
            <a:r>
              <a:rPr lang="en-GB" sz="1200" dirty="0">
                <a:solidFill>
                  <a:srgbClr val="080808"/>
                </a:solidFill>
                <a:effectLst/>
              </a:rPr>
              <a:t>)</a:t>
            </a:r>
            <a:r>
              <a:rPr lang="ru-RU" sz="1200" dirty="0">
                <a:solidFill>
                  <a:srgbClr val="080808"/>
                </a:solidFill>
              </a:rPr>
              <a:t>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r>
              <a:rPr lang="en-GB" sz="1200" dirty="0">
                <a:solidFill>
                  <a:srgbClr val="080808"/>
                </a:solidFill>
                <a:effectLst/>
              </a:rPr>
              <a:t>)</a:t>
            </a:r>
            <a:br>
              <a:rPr lang="en-GB" sz="1200" dirty="0">
                <a:solidFill>
                  <a:srgbClr val="080808"/>
                </a:solidFill>
                <a:effectLst/>
              </a:rPr>
            </a:br>
            <a:r>
              <a:rPr lang="en-GB" sz="1200" b="1" dirty="0">
                <a:solidFill>
                  <a:srgbClr val="080808"/>
                </a:solidFill>
                <a:effectLst/>
              </a:rPr>
              <a:t>}</a:t>
            </a:r>
            <a:endParaRPr lang="en-GB" sz="1200" dirty="0">
              <a:solidFill>
                <a:srgbClr val="080808"/>
              </a:solidFill>
              <a:effectLst/>
            </a:endParaRPr>
          </a:p>
          <a:p>
            <a:endParaRPr lang="en-GB" sz="1200" dirty="0">
              <a:solidFill>
                <a:srgbClr val="080808"/>
              </a:solidFill>
              <a:effectLst/>
            </a:endParaRPr>
          </a:p>
        </p:txBody>
      </p:sp>
    </p:spTree>
    <p:extLst>
      <p:ext uri="{BB962C8B-B14F-4D97-AF65-F5344CB8AC3E}">
        <p14:creationId xmlns:p14="http://schemas.microsoft.com/office/powerpoint/2010/main" val="2241885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Реализация </a:t>
            </a:r>
            <a:r>
              <a:rPr lang="en-US" dirty="0"/>
              <a:t>UI (</a:t>
            </a:r>
            <a:r>
              <a:rPr lang="en-US" b="1" i="1" dirty="0"/>
              <a:t>Model</a:t>
            </a:r>
            <a:r>
              <a:rPr lang="en-US" dirty="0"/>
              <a:t>-</a:t>
            </a:r>
            <a:r>
              <a:rPr lang="en-US" dirty="0">
                <a:solidFill>
                  <a:schemeClr val="accent5"/>
                </a:solidFill>
              </a:rPr>
              <a:t>View</a:t>
            </a:r>
            <a:r>
              <a:rPr lang="en-US" dirty="0"/>
              <a:t>-Intent)</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ru-RU" dirty="0"/>
              <a:t>Реализация экрана при помощи </a:t>
            </a:r>
            <a:r>
              <a:rPr lang="en-US" dirty="0"/>
              <a:t>Compose</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Реализация </a:t>
            </a:r>
            <a:r>
              <a:rPr lang="en-US" b="1" dirty="0"/>
              <a:t>UI</a:t>
            </a:r>
            <a:r>
              <a:rPr lang="ru-RU" dirty="0"/>
              <a:t> экрана</a:t>
            </a:r>
            <a:r>
              <a:rPr lang="en-US" dirty="0"/>
              <a:t> </a:t>
            </a:r>
            <a:r>
              <a:rPr lang="ru-RU" dirty="0"/>
              <a:t>на фреймворке </a:t>
            </a:r>
            <a:r>
              <a:rPr lang="en-US" b="1" dirty="0"/>
              <a:t>Compose</a:t>
            </a:r>
            <a:r>
              <a:rPr lang="en-US" dirty="0"/>
              <a:t> </a:t>
            </a:r>
            <a:r>
              <a:rPr lang="ru-RU" dirty="0"/>
              <a:t>с использованием моделей данных контракта представлена на данном примере.</a:t>
            </a:r>
          </a:p>
          <a:p>
            <a:r>
              <a:rPr lang="ru-RU" dirty="0"/>
              <a:t>На вход функции в качестве аргументов приходят состояние экрана и лямбда для реагирования на действия от пользователя.</a:t>
            </a:r>
            <a:endParaRPr lang="en-RU" dirty="0"/>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613400" y="1496009"/>
            <a:ext cx="6096000" cy="4708981"/>
          </a:xfrm>
          <a:prstGeom prst="rect">
            <a:avLst/>
          </a:prstGeom>
          <a:noFill/>
        </p:spPr>
        <p:txBody>
          <a:bodyPr wrap="square">
            <a:spAutoFit/>
          </a:bodyPr>
          <a:lstStyle/>
          <a:p>
            <a:r>
              <a:rPr lang="en-GB" sz="1200" dirty="0">
                <a:solidFill>
                  <a:srgbClr val="9E880D"/>
                </a:solidFill>
                <a:effectLst/>
              </a:rPr>
              <a:t>@Composable</a:t>
            </a:r>
            <a:br>
              <a:rPr lang="en-GB" sz="1200" dirty="0">
                <a:solidFill>
                  <a:srgbClr val="9E880D"/>
                </a:solidFill>
                <a:effectLst/>
              </a:rPr>
            </a:br>
            <a:r>
              <a:rPr lang="en-GB" sz="1200" dirty="0">
                <a:solidFill>
                  <a:srgbClr val="0033B3"/>
                </a:solidFill>
                <a:effectLst/>
              </a:rPr>
              <a:t>private fun </a:t>
            </a:r>
            <a:r>
              <a:rPr lang="en-GB" sz="1200" dirty="0" err="1">
                <a:solidFill>
                  <a:srgbClr val="00627A"/>
                </a:solidFill>
                <a:effectLst/>
              </a:rPr>
              <a:t>SampleScreen</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state: </a:t>
            </a:r>
            <a:r>
              <a:rPr lang="en-GB" sz="1200" dirty="0">
                <a:solidFill>
                  <a:srgbClr val="000000"/>
                </a:solidFill>
                <a:effectLst/>
              </a:rPr>
              <a:t>State</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err="1">
                <a:solidFill>
                  <a:srgbClr val="080808"/>
                </a:solidFill>
                <a:effectLst/>
              </a:rPr>
              <a:t>onIntent</a:t>
            </a:r>
            <a:r>
              <a:rPr lang="en-GB" sz="1200" dirty="0">
                <a:solidFill>
                  <a:srgbClr val="080808"/>
                </a:solidFill>
                <a:effectLst/>
              </a:rPr>
              <a:t>: (</a:t>
            </a:r>
            <a:r>
              <a:rPr lang="en-GB" sz="1200" dirty="0">
                <a:solidFill>
                  <a:srgbClr val="000000"/>
                </a:solidFill>
                <a:effectLst/>
              </a:rPr>
              <a:t>Intent</a:t>
            </a:r>
            <a:r>
              <a:rPr lang="en-GB" sz="1200" dirty="0">
                <a:solidFill>
                  <a:srgbClr val="080808"/>
                </a:solidFill>
                <a:effectLst/>
              </a:rPr>
              <a:t>) -&gt; </a:t>
            </a:r>
            <a:r>
              <a:rPr lang="en-GB" sz="1200" dirty="0">
                <a:solidFill>
                  <a:srgbClr val="000000"/>
                </a:solidFill>
                <a:effectLst/>
              </a:rPr>
              <a:t>Unit</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r>
              <a:rPr lang="en-GB" sz="1200" dirty="0" err="1">
                <a:solidFill>
                  <a:srgbClr val="009900"/>
                </a:solidFill>
                <a:effectLst/>
              </a:rPr>
              <a:t>AppScaffoldControllerEffect</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err="1">
                <a:solidFill>
                  <a:srgbClr val="4A86E8"/>
                </a:solidFill>
                <a:effectLst/>
              </a:rPr>
              <a:t>appBarState</a:t>
            </a:r>
            <a:r>
              <a:rPr lang="en-GB" sz="1200" dirty="0">
                <a:solidFill>
                  <a:srgbClr val="4A86E8"/>
                </a:solidFill>
                <a:effectLst/>
              </a:rPr>
              <a:t> = </a:t>
            </a:r>
            <a:r>
              <a:rPr lang="en-GB" sz="1200" dirty="0" err="1">
                <a:solidFill>
                  <a:srgbClr val="000000"/>
                </a:solidFill>
                <a:effectLst/>
              </a:rPr>
              <a:t>AppBarState</a:t>
            </a:r>
            <a:r>
              <a:rPr lang="en-GB" sz="1200" dirty="0" err="1">
                <a:solidFill>
                  <a:srgbClr val="080808"/>
                </a:solidFill>
                <a:effectLst/>
              </a:rPr>
              <a:t>.Custom</a:t>
            </a:r>
            <a:r>
              <a:rPr lang="en-GB" sz="1200" dirty="0">
                <a:solidFill>
                  <a:srgbClr val="080808"/>
                </a:solidFill>
                <a:effectLst/>
              </a:rPr>
              <a:t>(</a:t>
            </a:r>
            <a:r>
              <a:rPr lang="en-GB" sz="1200" dirty="0">
                <a:solidFill>
                  <a:srgbClr val="067D17"/>
                </a:solidFill>
                <a:effectLst/>
              </a:rPr>
              <a:t>"Sample"</a:t>
            </a:r>
            <a:r>
              <a:rPr lang="en-GB" sz="1200" dirty="0">
                <a:solidFill>
                  <a:srgbClr val="080808"/>
                </a:solidFill>
                <a:effectLst/>
              </a:rPr>
              <a:t>)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r>
              <a:rPr lang="en-GB" sz="1200" dirty="0" err="1">
                <a:solidFill>
                  <a:srgbClr val="009900"/>
                </a:solidFill>
                <a:effectLst/>
              </a:rPr>
              <a:t>AppBar</a:t>
            </a:r>
            <a:r>
              <a:rPr lang="en-GB" sz="1200" dirty="0">
                <a:solidFill>
                  <a:srgbClr val="080808"/>
                </a:solidFill>
                <a:effectLst/>
              </a:rPr>
              <a:t>(</a:t>
            </a:r>
            <a:r>
              <a:rPr lang="en-GB" sz="1200" dirty="0">
                <a:solidFill>
                  <a:srgbClr val="4A86E8"/>
                </a:solidFill>
                <a:effectLst/>
              </a:rPr>
              <a:t>title = </a:t>
            </a:r>
            <a:r>
              <a:rPr lang="en-GB" sz="1200" dirty="0" err="1">
                <a:solidFill>
                  <a:srgbClr val="009900"/>
                </a:solidFill>
                <a:effectLst/>
              </a:rPr>
              <a:t>stringResource</a:t>
            </a:r>
            <a:r>
              <a:rPr lang="en-GB" sz="1200" dirty="0">
                <a:solidFill>
                  <a:srgbClr val="080808"/>
                </a:solidFill>
                <a:effectLst/>
              </a:rPr>
              <a:t>(</a:t>
            </a:r>
            <a:r>
              <a:rPr lang="en-GB" sz="1200" dirty="0" err="1">
                <a:solidFill>
                  <a:srgbClr val="000000"/>
                </a:solidFill>
                <a:effectLst/>
              </a:rPr>
              <a:t>R</a:t>
            </a:r>
            <a:r>
              <a:rPr lang="en-GB" sz="1200" dirty="0" err="1">
                <a:solidFill>
                  <a:srgbClr val="080808"/>
                </a:solidFill>
                <a:effectLst/>
              </a:rPr>
              <a:t>.</a:t>
            </a:r>
            <a:r>
              <a:rPr lang="en-GB" sz="1200" dirty="0" err="1">
                <a:solidFill>
                  <a:srgbClr val="000000"/>
                </a:solidFill>
                <a:effectLst/>
              </a:rPr>
              <a:t>string</a:t>
            </a:r>
            <a:r>
              <a:rPr lang="en-GB" sz="1200" dirty="0" err="1">
                <a:solidFill>
                  <a:srgbClr val="080808"/>
                </a:solidFill>
                <a:effectLst/>
              </a:rPr>
              <a:t>.</a:t>
            </a:r>
            <a:r>
              <a:rPr lang="en-GB" sz="1200" i="1" dirty="0" err="1">
                <a:solidFill>
                  <a:srgbClr val="871094"/>
                </a:solidFill>
                <a:effectLst/>
              </a:rPr>
              <a:t>sample_screen_title</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err="1">
                <a:solidFill>
                  <a:srgbClr val="009900"/>
                </a:solidFill>
                <a:effectLst/>
              </a:rPr>
              <a:t>LazyColumn</a:t>
            </a:r>
            <a:r>
              <a:rPr lang="en-GB" sz="1200" dirty="0">
                <a:solidFill>
                  <a:srgbClr val="009900"/>
                </a:solidFill>
                <a:effectLst/>
              </a:rPr>
              <a:t>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r>
              <a:rPr lang="en-GB" sz="1200" i="1" dirty="0">
                <a:solidFill>
                  <a:srgbClr val="00627A"/>
                </a:solidFill>
                <a:effectLst/>
              </a:rPr>
              <a:t>items</a:t>
            </a:r>
            <a:r>
              <a:rPr lang="en-GB" sz="1200" dirty="0">
                <a:solidFill>
                  <a:srgbClr val="080808"/>
                </a:solidFill>
                <a:effectLst/>
              </a:rPr>
              <a:t>(</a:t>
            </a:r>
            <a:r>
              <a:rPr lang="en-GB" sz="1200" dirty="0">
                <a:solidFill>
                  <a:srgbClr val="4A86E8"/>
                </a:solidFill>
                <a:effectLst/>
              </a:rPr>
              <a:t>items = </a:t>
            </a:r>
            <a:r>
              <a:rPr lang="en-GB" sz="1200" dirty="0" err="1">
                <a:solidFill>
                  <a:srgbClr val="000000"/>
                </a:solidFill>
                <a:effectLst/>
              </a:rPr>
              <a:t>state</a:t>
            </a:r>
            <a:r>
              <a:rPr lang="en-GB" sz="1200" dirty="0" err="1">
                <a:solidFill>
                  <a:srgbClr val="080808"/>
                </a:solidFill>
                <a:effectLst/>
              </a:rPr>
              <a:t>.</a:t>
            </a:r>
            <a:r>
              <a:rPr lang="en-GB" sz="1200" dirty="0" err="1">
                <a:solidFill>
                  <a:srgbClr val="871094"/>
                </a:solidFill>
                <a:effectLst/>
              </a:rPr>
              <a:t>samples</a:t>
            </a:r>
            <a:r>
              <a:rPr lang="en-GB" sz="1200" dirty="0">
                <a:solidFill>
                  <a:srgbClr val="080808"/>
                </a:solidFill>
                <a:effectLst/>
              </a:rPr>
              <a:t>, </a:t>
            </a:r>
            <a:r>
              <a:rPr lang="en-GB" sz="1200" dirty="0">
                <a:solidFill>
                  <a:srgbClr val="4A86E8"/>
                </a:solidFill>
                <a:effectLst/>
              </a:rPr>
              <a:t>key = </a:t>
            </a:r>
            <a:r>
              <a:rPr lang="en-GB" sz="1200" dirty="0">
                <a:solidFill>
                  <a:srgbClr val="000000"/>
                </a:solidFill>
                <a:effectLst/>
              </a:rPr>
              <a:t>Sample</a:t>
            </a:r>
            <a:r>
              <a:rPr lang="en-GB" sz="1200" dirty="0">
                <a:solidFill>
                  <a:srgbClr val="080808"/>
                </a:solidFill>
                <a:effectLst/>
              </a:rPr>
              <a:t>::</a:t>
            </a:r>
            <a:r>
              <a:rPr lang="en-GB" sz="1200" dirty="0">
                <a:solidFill>
                  <a:srgbClr val="871094"/>
                </a:solidFill>
                <a:effectLst/>
              </a:rPr>
              <a:t>id</a:t>
            </a:r>
            <a:r>
              <a:rPr lang="en-GB" sz="1200" dirty="0">
                <a:solidFill>
                  <a:srgbClr val="080808"/>
                </a:solidFill>
                <a:effectLst/>
              </a:rPr>
              <a:t>) </a:t>
            </a:r>
            <a:r>
              <a:rPr lang="en-GB" sz="1200" b="1" dirty="0">
                <a:solidFill>
                  <a:srgbClr val="080808"/>
                </a:solidFill>
                <a:effectLst/>
              </a:rPr>
              <a:t>{ </a:t>
            </a:r>
            <a:r>
              <a:rPr lang="en-GB" sz="1200" dirty="0">
                <a:solidFill>
                  <a:srgbClr val="080808"/>
                </a:solidFill>
                <a:effectLst/>
              </a:rPr>
              <a:t>sample </a:t>
            </a:r>
            <a:r>
              <a:rPr lang="en-GB" sz="1200" b="1" dirty="0">
                <a:solidFill>
                  <a:srgbClr val="080808"/>
                </a:solidFill>
                <a:effectLst/>
              </a:rPr>
              <a:t>-&gt;</a:t>
            </a:r>
            <a:br>
              <a:rPr lang="en-GB" sz="1200" b="1" dirty="0">
                <a:solidFill>
                  <a:srgbClr val="080808"/>
                </a:solidFill>
                <a:effectLst/>
              </a:rPr>
            </a:br>
            <a:r>
              <a:rPr lang="en-GB" sz="1200" b="1" dirty="0">
                <a:solidFill>
                  <a:srgbClr val="080808"/>
                </a:solidFill>
                <a:effectLst/>
              </a:rPr>
              <a:t>            </a:t>
            </a:r>
            <a:r>
              <a:rPr lang="en-GB" sz="1200" dirty="0">
                <a:solidFill>
                  <a:srgbClr val="009900"/>
                </a:solidFill>
                <a:effectLst/>
              </a:rPr>
              <a:t>Box</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a:solidFill>
                  <a:srgbClr val="4A86E8"/>
                </a:solidFill>
                <a:effectLst/>
              </a:rPr>
              <a:t>modifier = </a:t>
            </a:r>
            <a:r>
              <a:rPr lang="en-GB" sz="1200" dirty="0" err="1">
                <a:solidFill>
                  <a:srgbClr val="000000"/>
                </a:solidFill>
                <a:effectLst/>
              </a:rPr>
              <a:t>Modifier</a:t>
            </a:r>
            <a:r>
              <a:rPr lang="en-GB" sz="1200" dirty="0" err="1">
                <a:solidFill>
                  <a:srgbClr val="080808"/>
                </a:solidFill>
                <a:effectLst/>
              </a:rPr>
              <a:t>.</a:t>
            </a:r>
            <a:r>
              <a:rPr lang="en-GB" sz="1200" i="1" dirty="0" err="1">
                <a:solidFill>
                  <a:srgbClr val="00627A"/>
                </a:solidFill>
                <a:effectLst/>
              </a:rPr>
              <a:t>fillMaxSize</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i="1" dirty="0">
                <a:solidFill>
                  <a:srgbClr val="00627A"/>
                </a:solidFill>
                <a:effectLst/>
              </a:rPr>
              <a:t>background</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a:solidFill>
                  <a:srgbClr val="0033B3"/>
                </a:solidFill>
                <a:effectLst/>
              </a:rPr>
              <a:t>if </a:t>
            </a:r>
            <a:r>
              <a:rPr lang="en-GB" sz="1200" dirty="0">
                <a:solidFill>
                  <a:srgbClr val="080808"/>
                </a:solidFill>
                <a:effectLst/>
              </a:rPr>
              <a:t>(</a:t>
            </a:r>
            <a:r>
              <a:rPr lang="en-GB" sz="1200" dirty="0" err="1">
                <a:solidFill>
                  <a:srgbClr val="000000"/>
                </a:solidFill>
                <a:effectLst/>
              </a:rPr>
              <a:t>sample</a:t>
            </a:r>
            <a:r>
              <a:rPr lang="en-GB" sz="1200" dirty="0" err="1">
                <a:solidFill>
                  <a:srgbClr val="080808"/>
                </a:solidFill>
                <a:effectLst/>
              </a:rPr>
              <a:t>.</a:t>
            </a:r>
            <a:r>
              <a:rPr lang="en-GB" sz="1200" dirty="0" err="1">
                <a:solidFill>
                  <a:srgbClr val="871094"/>
                </a:solidFill>
                <a:effectLst/>
              </a:rPr>
              <a:t>isFavorite</a:t>
            </a: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r>
              <a:rPr lang="en-GB" sz="1200" dirty="0" err="1">
                <a:solidFill>
                  <a:srgbClr val="000000"/>
                </a:solidFill>
                <a:effectLst/>
              </a:rPr>
              <a:t>AppTheme</a:t>
            </a:r>
            <a:r>
              <a:rPr lang="en-GB" sz="1200" dirty="0" err="1">
                <a:solidFill>
                  <a:srgbClr val="080808"/>
                </a:solidFill>
                <a:effectLst/>
              </a:rPr>
              <a:t>.</a:t>
            </a:r>
            <a:r>
              <a:rPr lang="en-GB" sz="1200" dirty="0" err="1">
                <a:solidFill>
                  <a:srgbClr val="009900"/>
                </a:solidFill>
                <a:effectLst/>
              </a:rPr>
              <a:t>colors</a:t>
            </a:r>
            <a:r>
              <a:rPr lang="en-GB" sz="1200" dirty="0" err="1">
                <a:solidFill>
                  <a:srgbClr val="080808"/>
                </a:solidFill>
                <a:effectLst/>
              </a:rPr>
              <a:t>.</a:t>
            </a:r>
            <a:r>
              <a:rPr lang="en-GB" sz="1200" dirty="0" err="1">
                <a:solidFill>
                  <a:srgbClr val="871094"/>
                </a:solidFill>
                <a:effectLst/>
              </a:rPr>
              <a:t>primary</a:t>
            </a:r>
            <a:br>
              <a:rPr lang="en-GB" sz="1200" dirty="0">
                <a:solidFill>
                  <a:srgbClr val="871094"/>
                </a:solidFill>
                <a:effectLst/>
              </a:rPr>
            </a:br>
            <a:r>
              <a:rPr lang="en-GB" sz="1200" dirty="0">
                <a:solidFill>
                  <a:srgbClr val="871094"/>
                </a:solidFill>
                <a:effectLst/>
              </a:rPr>
              <a:t>                        </a:t>
            </a:r>
            <a:r>
              <a:rPr lang="en-GB" sz="1200" dirty="0">
                <a:solidFill>
                  <a:srgbClr val="080808"/>
                </a:solidFill>
                <a:effectLst/>
              </a:rPr>
              <a:t>} </a:t>
            </a:r>
            <a:r>
              <a:rPr lang="en-GB" sz="1200" dirty="0">
                <a:solidFill>
                  <a:srgbClr val="0033B3"/>
                </a:solidFill>
                <a:effectLst/>
              </a:rPr>
              <a:t>else </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err="1">
                <a:solidFill>
                  <a:srgbClr val="000000"/>
                </a:solidFill>
                <a:effectLst/>
              </a:rPr>
              <a:t>AppTheme</a:t>
            </a:r>
            <a:r>
              <a:rPr lang="en-GB" sz="1200" dirty="0" err="1">
                <a:solidFill>
                  <a:srgbClr val="080808"/>
                </a:solidFill>
                <a:effectLst/>
              </a:rPr>
              <a:t>.</a:t>
            </a:r>
            <a:r>
              <a:rPr lang="en-GB" sz="1200" dirty="0" err="1">
                <a:solidFill>
                  <a:srgbClr val="009900"/>
                </a:solidFill>
                <a:effectLst/>
              </a:rPr>
              <a:t>colors</a:t>
            </a:r>
            <a:r>
              <a:rPr lang="en-GB" sz="1200" dirty="0" err="1">
                <a:solidFill>
                  <a:srgbClr val="080808"/>
                </a:solidFill>
                <a:effectLst/>
              </a:rPr>
              <a:t>.</a:t>
            </a:r>
            <a:r>
              <a:rPr lang="en-GB" sz="1200" dirty="0" err="1">
                <a:solidFill>
                  <a:srgbClr val="871094"/>
                </a:solidFill>
                <a:effectLst/>
              </a:rPr>
              <a:t>surface</a:t>
            </a:r>
            <a:br>
              <a:rPr lang="en-GB" sz="1200" dirty="0">
                <a:solidFill>
                  <a:srgbClr val="871094"/>
                </a:solidFill>
                <a:effectLst/>
              </a:rPr>
            </a:br>
            <a:r>
              <a:rPr lang="en-GB" sz="1200" dirty="0">
                <a:solidFill>
                  <a:srgbClr val="871094"/>
                </a:solidFill>
                <a:effectLst/>
              </a:rPr>
              <a:t>                        </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 .</a:t>
            </a:r>
            <a:r>
              <a:rPr lang="en-GB" sz="1200" i="1" dirty="0">
                <a:solidFill>
                  <a:srgbClr val="00627A"/>
                </a:solidFill>
                <a:effectLst/>
              </a:rPr>
              <a:t>clickable </a:t>
            </a:r>
            <a:r>
              <a:rPr lang="en-GB" sz="1200" b="1" dirty="0">
                <a:solidFill>
                  <a:srgbClr val="080808"/>
                </a:solidFill>
                <a:effectLst/>
              </a:rPr>
              <a:t>{ </a:t>
            </a:r>
            <a:r>
              <a:rPr lang="en-GB" sz="1200" dirty="0" err="1">
                <a:solidFill>
                  <a:srgbClr val="000000"/>
                </a:solidFill>
                <a:effectLst/>
              </a:rPr>
              <a:t>onIntent</a:t>
            </a:r>
            <a:r>
              <a:rPr lang="en-GB" sz="1200" dirty="0">
                <a:solidFill>
                  <a:srgbClr val="080808"/>
                </a:solidFill>
                <a:effectLst/>
              </a:rPr>
              <a:t>(</a:t>
            </a:r>
            <a:r>
              <a:rPr lang="en-GB" sz="1200" dirty="0" err="1">
                <a:solidFill>
                  <a:srgbClr val="000000"/>
                </a:solidFill>
                <a:effectLst/>
              </a:rPr>
              <a:t>Intent</a:t>
            </a:r>
            <a:r>
              <a:rPr lang="en-GB" sz="1200" dirty="0" err="1">
                <a:solidFill>
                  <a:srgbClr val="080808"/>
                </a:solidFill>
                <a:effectLst/>
              </a:rPr>
              <a:t>.OnSampleClick</a:t>
            </a:r>
            <a:r>
              <a:rPr lang="en-GB" sz="1200" dirty="0">
                <a:solidFill>
                  <a:srgbClr val="080808"/>
                </a:solidFill>
                <a:effectLst/>
              </a:rPr>
              <a:t>(</a:t>
            </a:r>
            <a:r>
              <a:rPr lang="en-GB" sz="1200" dirty="0">
                <a:solidFill>
                  <a:srgbClr val="000000"/>
                </a:solidFill>
                <a:effectLst/>
              </a:rPr>
              <a:t>sample</a:t>
            </a:r>
            <a:r>
              <a:rPr lang="en-GB" sz="1200" dirty="0">
                <a:solidFill>
                  <a:srgbClr val="080808"/>
                </a:solidFill>
                <a:effectLst/>
              </a:rPr>
              <a:t>))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b="1" dirty="0">
                <a:solidFill>
                  <a:srgbClr val="080808"/>
                </a:solidFill>
                <a:effectLst/>
              </a:rPr>
              <a:t>}</a:t>
            </a:r>
            <a:br>
              <a:rPr lang="en-GB" sz="1200" b="1" dirty="0">
                <a:solidFill>
                  <a:srgbClr val="080808"/>
                </a:solidFill>
                <a:effectLst/>
              </a:rPr>
            </a:br>
            <a:r>
              <a:rPr lang="en-GB" sz="1200" b="1" dirty="0">
                <a:solidFill>
                  <a:srgbClr val="080808"/>
                </a:solidFill>
                <a:effectLst/>
              </a:rPr>
              <a:t>    }</a:t>
            </a:r>
            <a:br>
              <a:rPr lang="en-GB" sz="1200" b="1" dirty="0">
                <a:solidFill>
                  <a:srgbClr val="080808"/>
                </a:solidFill>
                <a:effectLst/>
              </a:rPr>
            </a:br>
            <a:r>
              <a:rPr lang="en-GB" sz="1200" dirty="0">
                <a:solidFill>
                  <a:srgbClr val="080808"/>
                </a:solidFill>
                <a:effectLst/>
              </a:rPr>
              <a:t>}</a:t>
            </a:r>
          </a:p>
        </p:txBody>
      </p:sp>
    </p:spTree>
    <p:extLst>
      <p:ext uri="{BB962C8B-B14F-4D97-AF65-F5344CB8AC3E}">
        <p14:creationId xmlns:p14="http://schemas.microsoft.com/office/powerpoint/2010/main" val="47442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Реализация </a:t>
            </a:r>
            <a:r>
              <a:rPr lang="en-US" dirty="0"/>
              <a:t>UI (</a:t>
            </a:r>
            <a:r>
              <a:rPr lang="en-US" b="1" i="1" dirty="0"/>
              <a:t>Model</a:t>
            </a:r>
            <a:r>
              <a:rPr lang="en-US" dirty="0"/>
              <a:t>-</a:t>
            </a:r>
            <a:r>
              <a:rPr lang="en-US" dirty="0">
                <a:solidFill>
                  <a:schemeClr val="accent5"/>
                </a:solidFill>
              </a:rPr>
              <a:t>View</a:t>
            </a:r>
            <a:r>
              <a:rPr lang="en-US" dirty="0"/>
              <a:t>-Intent)</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ru-RU" dirty="0"/>
              <a:t>Интеграция </a:t>
            </a:r>
            <a:r>
              <a:rPr lang="en-US" dirty="0" err="1"/>
              <a:t>ViewModel</a:t>
            </a:r>
            <a:r>
              <a:rPr lang="ru-RU" dirty="0"/>
              <a:t>-и</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Также в отдельную функцию вынесена функция для интеграции в </a:t>
            </a:r>
            <a:r>
              <a:rPr lang="en-US" b="1" dirty="0"/>
              <a:t>Compose</a:t>
            </a:r>
            <a:r>
              <a:rPr lang="en-US" dirty="0"/>
              <a:t> </a:t>
            </a:r>
            <a:r>
              <a:rPr lang="en-US" b="1" dirty="0" err="1"/>
              <a:t>ViewModel</a:t>
            </a:r>
            <a:r>
              <a:rPr lang="ru-RU" b="1" dirty="0"/>
              <a:t>-и </a:t>
            </a:r>
            <a:r>
              <a:rPr lang="ru-RU" dirty="0"/>
              <a:t>и для вызова описанной ранее функции для отрисовки </a:t>
            </a:r>
            <a:r>
              <a:rPr lang="en-US" b="1" dirty="0"/>
              <a:t>UI</a:t>
            </a:r>
            <a:r>
              <a:rPr lang="en-US" dirty="0"/>
              <a:t> </a:t>
            </a:r>
            <a:r>
              <a:rPr lang="ru-RU" dirty="0"/>
              <a:t>экрана.</a:t>
            </a:r>
          </a:p>
          <a:p>
            <a:r>
              <a:rPr lang="ru-RU" dirty="0"/>
              <a:t>Такой подход позволяет легко рисовать </a:t>
            </a:r>
            <a:r>
              <a:rPr lang="en-US" b="1" dirty="0"/>
              <a:t>Preview</a:t>
            </a:r>
            <a:r>
              <a:rPr lang="en-US" dirty="0"/>
              <a:t> </a:t>
            </a:r>
            <a:r>
              <a:rPr lang="ru-RU" dirty="0"/>
              <a:t>для </a:t>
            </a:r>
            <a:r>
              <a:rPr lang="en-US" b="1" dirty="0"/>
              <a:t>Composable</a:t>
            </a:r>
            <a:r>
              <a:rPr lang="en-US" dirty="0"/>
              <a:t> </a:t>
            </a:r>
            <a:r>
              <a:rPr lang="ru-RU" dirty="0"/>
              <a:t>функций, так как в такой реализации не нужно создавать </a:t>
            </a:r>
            <a:r>
              <a:rPr lang="en-US" b="1" dirty="0" err="1"/>
              <a:t>ViewModel</a:t>
            </a:r>
            <a:r>
              <a:rPr lang="ru-RU" dirty="0"/>
              <a:t>, а достаточно всего лишь определить состояние экрана при вызове функции </a:t>
            </a:r>
            <a:r>
              <a:rPr lang="en-US" b="1" dirty="0" err="1"/>
              <a:t>SampleScreen</a:t>
            </a:r>
            <a:r>
              <a:rPr lang="en-US" b="1" dirty="0"/>
              <a:t>(state, </a:t>
            </a:r>
            <a:r>
              <a:rPr lang="en-US" b="1" dirty="0" err="1"/>
              <a:t>onIntent</a:t>
            </a:r>
            <a:r>
              <a:rPr lang="en-US" dirty="0"/>
              <a:t>)</a:t>
            </a:r>
            <a:r>
              <a:rPr lang="ru-RU" dirty="0"/>
              <a:t>.</a:t>
            </a:r>
            <a:endParaRPr lang="en-RU" dirty="0"/>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613400" y="2497494"/>
            <a:ext cx="6096000" cy="2677656"/>
          </a:xfrm>
          <a:prstGeom prst="rect">
            <a:avLst/>
          </a:prstGeom>
          <a:noFill/>
        </p:spPr>
        <p:txBody>
          <a:bodyPr wrap="square">
            <a:spAutoFit/>
          </a:bodyPr>
          <a:lstStyle/>
          <a:p>
            <a:r>
              <a:rPr lang="en-GB" sz="1400" dirty="0">
                <a:solidFill>
                  <a:srgbClr val="9E880D"/>
                </a:solidFill>
                <a:effectLst/>
              </a:rPr>
              <a:t>@Composable</a:t>
            </a:r>
            <a:br>
              <a:rPr lang="en-GB" sz="1400" dirty="0">
                <a:solidFill>
                  <a:srgbClr val="9E880D"/>
                </a:solidFill>
                <a:effectLst/>
              </a:rPr>
            </a:br>
            <a:r>
              <a:rPr lang="en-GB" sz="1400" dirty="0">
                <a:solidFill>
                  <a:srgbClr val="0033B3"/>
                </a:solidFill>
                <a:effectLst/>
              </a:rPr>
              <a:t>fun </a:t>
            </a:r>
            <a:r>
              <a:rPr lang="en-GB" sz="1400" dirty="0" err="1">
                <a:solidFill>
                  <a:srgbClr val="00627A"/>
                </a:solidFill>
                <a:effectLst/>
              </a:rPr>
              <a:t>SampleScreen</a:t>
            </a:r>
            <a:r>
              <a:rPr lang="en-GB" sz="1400" dirty="0">
                <a:solidFill>
                  <a:srgbClr val="080808"/>
                </a:solidFill>
                <a:effectLst/>
              </a:rPr>
              <a:t>(</a:t>
            </a:r>
            <a:r>
              <a:rPr lang="en-GB" sz="1400" dirty="0" err="1">
                <a:solidFill>
                  <a:srgbClr val="080808"/>
                </a:solidFill>
                <a:effectLst/>
              </a:rPr>
              <a:t>viewModel</a:t>
            </a:r>
            <a:r>
              <a:rPr lang="en-GB" sz="1400" dirty="0">
                <a:solidFill>
                  <a:srgbClr val="080808"/>
                </a:solidFill>
                <a:effectLst/>
              </a:rPr>
              <a:t>: </a:t>
            </a:r>
            <a:r>
              <a:rPr lang="en-GB" sz="1400" dirty="0" err="1">
                <a:solidFill>
                  <a:srgbClr val="000000"/>
                </a:solidFill>
                <a:effectLst/>
              </a:rPr>
              <a:t>SampleViewModel</a:t>
            </a:r>
            <a:r>
              <a:rPr lang="en-GB" sz="1400" dirty="0">
                <a:solidFill>
                  <a:srgbClr val="080808"/>
                </a:solidFill>
                <a:effectLst/>
              </a:rPr>
              <a:t>) {</a:t>
            </a:r>
            <a:br>
              <a:rPr lang="en-GB" sz="1400" dirty="0">
                <a:solidFill>
                  <a:srgbClr val="080808"/>
                </a:solidFill>
                <a:effectLst/>
              </a:rPr>
            </a:br>
            <a:r>
              <a:rPr lang="en-GB" sz="1400" dirty="0">
                <a:solidFill>
                  <a:srgbClr val="080808"/>
                </a:solidFill>
                <a:effectLst/>
              </a:rPr>
              <a:t>    </a:t>
            </a:r>
            <a:r>
              <a:rPr lang="en-GB" sz="1400" dirty="0" err="1">
                <a:solidFill>
                  <a:srgbClr val="0033B3"/>
                </a:solidFill>
                <a:effectLst/>
              </a:rPr>
              <a:t>val</a:t>
            </a:r>
            <a:r>
              <a:rPr lang="en-GB" sz="1400" dirty="0">
                <a:solidFill>
                  <a:srgbClr val="0033B3"/>
                </a:solidFill>
                <a:effectLst/>
              </a:rPr>
              <a:t> </a:t>
            </a:r>
            <a:r>
              <a:rPr lang="en-GB" sz="1400" dirty="0">
                <a:solidFill>
                  <a:srgbClr val="000000"/>
                </a:solidFill>
                <a:effectLst/>
              </a:rPr>
              <a:t>state </a:t>
            </a:r>
            <a:r>
              <a:rPr lang="en-GB" sz="1400" dirty="0">
                <a:solidFill>
                  <a:srgbClr val="0033B3"/>
                </a:solidFill>
                <a:effectLst/>
              </a:rPr>
              <a:t>by </a:t>
            </a:r>
            <a:r>
              <a:rPr lang="en-GB" sz="1400" dirty="0" err="1">
                <a:solidFill>
                  <a:srgbClr val="080808"/>
                </a:solidFill>
                <a:effectLst/>
              </a:rPr>
              <a:t>viewModel</a:t>
            </a:r>
            <a:endParaRPr lang="ru-RU" sz="1400" dirty="0">
              <a:solidFill>
                <a:srgbClr val="080808"/>
              </a:solidFill>
              <a:effectLst/>
            </a:endParaRPr>
          </a:p>
          <a:p>
            <a:r>
              <a:rPr lang="ru-RU" sz="1400" dirty="0">
                <a:solidFill>
                  <a:srgbClr val="080808"/>
                </a:solidFill>
                <a:effectLst/>
              </a:rPr>
              <a:t>	</a:t>
            </a:r>
            <a:r>
              <a:rPr lang="en-GB" sz="1400" dirty="0">
                <a:solidFill>
                  <a:srgbClr val="080808"/>
                </a:solidFill>
                <a:effectLst/>
              </a:rPr>
              <a:t>.</a:t>
            </a:r>
            <a:r>
              <a:rPr lang="en-GB" sz="1400" dirty="0">
                <a:solidFill>
                  <a:srgbClr val="871094"/>
                </a:solidFill>
                <a:effectLst/>
              </a:rPr>
              <a:t>container</a:t>
            </a:r>
            <a:endParaRPr lang="ru-RU" sz="1400" dirty="0">
              <a:solidFill>
                <a:srgbClr val="871094"/>
              </a:solidFill>
              <a:effectLst/>
            </a:endParaRPr>
          </a:p>
          <a:p>
            <a:r>
              <a:rPr lang="ru-RU" sz="1400" dirty="0">
                <a:solidFill>
                  <a:srgbClr val="080808"/>
                </a:solidFill>
                <a:effectLst/>
              </a:rPr>
              <a:t>	</a:t>
            </a:r>
            <a:r>
              <a:rPr lang="en-GB" sz="1400" dirty="0">
                <a:solidFill>
                  <a:srgbClr val="080808"/>
                </a:solidFill>
                <a:effectLst/>
              </a:rPr>
              <a:t>.</a:t>
            </a:r>
            <a:r>
              <a:rPr lang="en-GB" sz="1400" dirty="0" err="1">
                <a:solidFill>
                  <a:srgbClr val="871094"/>
                </a:solidFill>
                <a:effectLst/>
              </a:rPr>
              <a:t>stateFlow</a:t>
            </a:r>
            <a:endParaRPr lang="ru-RU" sz="1400" dirty="0">
              <a:solidFill>
                <a:srgbClr val="871094"/>
              </a:solidFill>
              <a:effectLst/>
            </a:endParaRPr>
          </a:p>
          <a:p>
            <a:r>
              <a:rPr lang="ru-RU" sz="1400" dirty="0">
                <a:solidFill>
                  <a:srgbClr val="080808"/>
                </a:solidFill>
                <a:effectLst/>
              </a:rPr>
              <a:t>	</a:t>
            </a:r>
            <a:r>
              <a:rPr lang="en-GB" sz="1400" dirty="0">
                <a:solidFill>
                  <a:srgbClr val="080808"/>
                </a:solidFill>
                <a:effectLst/>
              </a:rPr>
              <a:t>.</a:t>
            </a:r>
            <a:r>
              <a:rPr lang="en-GB" sz="1400" dirty="0" err="1">
                <a:solidFill>
                  <a:srgbClr val="009900"/>
                </a:solidFill>
                <a:effectLst/>
              </a:rPr>
              <a:t>collectAsStateWithLifecycle</a:t>
            </a:r>
            <a:r>
              <a:rPr lang="en-GB" sz="1400" dirty="0">
                <a:solidFill>
                  <a:srgbClr val="080808"/>
                </a:solidFill>
                <a:effectLst/>
              </a:rPr>
              <a:t>()</a:t>
            </a:r>
            <a:endParaRPr lang="ru-RU" sz="1400" dirty="0">
              <a:solidFill>
                <a:srgbClr val="080808"/>
              </a:solidFill>
            </a:endParaRPr>
          </a:p>
          <a:p>
            <a:br>
              <a:rPr lang="en-GB" sz="1400" dirty="0">
                <a:solidFill>
                  <a:srgbClr val="080808"/>
                </a:solidFill>
                <a:effectLst/>
              </a:rPr>
            </a:br>
            <a:r>
              <a:rPr lang="en-GB" sz="1400" dirty="0">
                <a:solidFill>
                  <a:srgbClr val="080808"/>
                </a:solidFill>
                <a:effectLst/>
              </a:rPr>
              <a:t>    </a:t>
            </a:r>
            <a:r>
              <a:rPr lang="en-GB" sz="1400" dirty="0" err="1">
                <a:solidFill>
                  <a:srgbClr val="009900"/>
                </a:solidFill>
                <a:effectLst/>
              </a:rPr>
              <a:t>SampleScreen</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        </a:t>
            </a:r>
            <a:r>
              <a:rPr lang="en-GB" sz="1400" dirty="0">
                <a:solidFill>
                  <a:srgbClr val="4A86E8"/>
                </a:solidFill>
                <a:effectLst/>
              </a:rPr>
              <a:t>state = </a:t>
            </a:r>
            <a:r>
              <a:rPr lang="en-GB" sz="1400" dirty="0">
                <a:solidFill>
                  <a:srgbClr val="000000"/>
                </a:solidFill>
                <a:effectLst/>
              </a:rPr>
              <a:t>state</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        </a:t>
            </a:r>
            <a:r>
              <a:rPr lang="en-GB" sz="1400" dirty="0" err="1">
                <a:solidFill>
                  <a:srgbClr val="4A86E8"/>
                </a:solidFill>
                <a:effectLst/>
              </a:rPr>
              <a:t>onIntent</a:t>
            </a:r>
            <a:r>
              <a:rPr lang="en-GB" sz="1400" dirty="0">
                <a:solidFill>
                  <a:srgbClr val="4A86E8"/>
                </a:solidFill>
                <a:effectLst/>
              </a:rPr>
              <a:t> = </a:t>
            </a:r>
            <a:r>
              <a:rPr lang="en-GB" sz="1400" dirty="0" err="1">
                <a:solidFill>
                  <a:srgbClr val="080808"/>
                </a:solidFill>
                <a:effectLst/>
              </a:rPr>
              <a:t>viewModel</a:t>
            </a:r>
            <a:r>
              <a:rPr lang="en-GB" sz="1400" dirty="0">
                <a:solidFill>
                  <a:srgbClr val="080808"/>
                </a:solidFill>
                <a:effectLst/>
              </a:rPr>
              <a:t>::</a:t>
            </a:r>
            <a:r>
              <a:rPr lang="en-GB" sz="1400" dirty="0" err="1">
                <a:solidFill>
                  <a:srgbClr val="080808"/>
                </a:solidFill>
                <a:effectLst/>
              </a:rPr>
              <a:t>processIntent</a:t>
            </a:r>
            <a:br>
              <a:rPr lang="en-GB" sz="1400" dirty="0">
                <a:solidFill>
                  <a:srgbClr val="080808"/>
                </a:solidFill>
                <a:effectLst/>
              </a:rPr>
            </a:br>
            <a:r>
              <a:rPr lang="en-GB" sz="1400" dirty="0">
                <a:solidFill>
                  <a:srgbClr val="080808"/>
                </a:solidFill>
                <a:effectLst/>
              </a:rPr>
              <a:t>    )</a:t>
            </a:r>
            <a:br>
              <a:rPr lang="en-GB" sz="1400" dirty="0">
                <a:solidFill>
                  <a:srgbClr val="080808"/>
                </a:solidFill>
                <a:effectLst/>
              </a:rPr>
            </a:br>
            <a:r>
              <a:rPr lang="en-GB" sz="1400" dirty="0">
                <a:solidFill>
                  <a:srgbClr val="080808"/>
                </a:solidFill>
                <a:effectLst/>
              </a:rPr>
              <a:t>}</a:t>
            </a:r>
          </a:p>
        </p:txBody>
      </p:sp>
    </p:spTree>
    <p:extLst>
      <p:ext uri="{BB962C8B-B14F-4D97-AF65-F5344CB8AC3E}">
        <p14:creationId xmlns:p14="http://schemas.microsoft.com/office/powerpoint/2010/main" val="385484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Реализация </a:t>
            </a:r>
            <a:r>
              <a:rPr lang="en-US" dirty="0"/>
              <a:t>UI (</a:t>
            </a:r>
            <a:r>
              <a:rPr lang="en-US" b="1" i="1" dirty="0"/>
              <a:t>Model</a:t>
            </a:r>
            <a:r>
              <a:rPr lang="en-US" dirty="0"/>
              <a:t>-</a:t>
            </a:r>
            <a:r>
              <a:rPr lang="en-US" dirty="0">
                <a:solidFill>
                  <a:schemeClr val="accent5"/>
                </a:solidFill>
              </a:rPr>
              <a:t>View</a:t>
            </a:r>
            <a:r>
              <a:rPr lang="en-US" dirty="0"/>
              <a:t>-Intent)</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ru-RU" dirty="0"/>
              <a:t>Реализация модели данных навигации</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Так как экран недостаточно лишь определить </a:t>
            </a:r>
            <a:r>
              <a:rPr lang="en-US" dirty="0"/>
              <a:t>“</a:t>
            </a:r>
            <a:r>
              <a:rPr lang="ru-RU" dirty="0"/>
              <a:t>путем</a:t>
            </a:r>
            <a:r>
              <a:rPr lang="en-US" dirty="0"/>
              <a:t>”</a:t>
            </a:r>
            <a:r>
              <a:rPr lang="ru-RU" dirty="0"/>
              <a:t> из </a:t>
            </a:r>
            <a:r>
              <a:rPr lang="en-US" b="1" dirty="0"/>
              <a:t>API</a:t>
            </a:r>
            <a:r>
              <a:rPr lang="en-US" dirty="0"/>
              <a:t> </a:t>
            </a:r>
            <a:r>
              <a:rPr lang="ru-RU" dirty="0"/>
              <a:t>модуля, необходимо также создать </a:t>
            </a:r>
            <a:r>
              <a:rPr lang="en-US" b="1" dirty="0"/>
              <a:t>Route</a:t>
            </a:r>
            <a:r>
              <a:rPr lang="en-US" dirty="0"/>
              <a:t> </a:t>
            </a:r>
            <a:r>
              <a:rPr lang="ru-RU" dirty="0"/>
              <a:t>для графа из библиотеки </a:t>
            </a:r>
            <a:r>
              <a:rPr lang="en-US" b="1" dirty="0"/>
              <a:t>Navigation Component</a:t>
            </a:r>
            <a:r>
              <a:rPr lang="en-US" dirty="0"/>
              <a:t>.</a:t>
            </a:r>
          </a:p>
          <a:p>
            <a:r>
              <a:rPr lang="ru-RU" dirty="0"/>
              <a:t>Следует обратить внимание на то, что фабрика для </a:t>
            </a:r>
            <a:r>
              <a:rPr lang="en-US" b="1" dirty="0" err="1"/>
              <a:t>ViewModel</a:t>
            </a:r>
            <a:r>
              <a:rPr lang="ru-RU" b="1" dirty="0"/>
              <a:t>-и </a:t>
            </a:r>
            <a:r>
              <a:rPr lang="ru-RU" dirty="0"/>
              <a:t>берётся из некого </a:t>
            </a:r>
            <a:r>
              <a:rPr lang="en-US" b="1" dirty="0" err="1"/>
              <a:t>SampleComponent</a:t>
            </a:r>
            <a:r>
              <a:rPr lang="ru-RU" dirty="0"/>
              <a:t>, который будет описан далее.</a:t>
            </a:r>
            <a:endParaRPr lang="en-US" dirty="0"/>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449887" y="2225040"/>
            <a:ext cx="6096000" cy="3323987"/>
          </a:xfrm>
          <a:prstGeom prst="rect">
            <a:avLst/>
          </a:prstGeom>
          <a:noFill/>
        </p:spPr>
        <p:txBody>
          <a:bodyPr wrap="square">
            <a:spAutoFit/>
          </a:bodyPr>
          <a:lstStyle/>
          <a:p>
            <a:r>
              <a:rPr lang="en-GB" sz="1400" dirty="0">
                <a:solidFill>
                  <a:srgbClr val="0033B3"/>
                </a:solidFill>
                <a:effectLst/>
              </a:rPr>
              <a:t>object </a:t>
            </a:r>
            <a:r>
              <a:rPr lang="en-GB" sz="1400" dirty="0" err="1">
                <a:solidFill>
                  <a:srgbClr val="000000"/>
                </a:solidFill>
                <a:effectLst/>
              </a:rPr>
              <a:t>SampleScreenRoute</a:t>
            </a:r>
            <a:r>
              <a:rPr lang="en-GB" sz="1400" dirty="0">
                <a:solidFill>
                  <a:srgbClr val="000000"/>
                </a:solidFill>
                <a:effectLst/>
              </a:rPr>
              <a:t> </a:t>
            </a:r>
            <a:r>
              <a:rPr lang="en-GB" sz="1400" dirty="0">
                <a:solidFill>
                  <a:srgbClr val="080808"/>
                </a:solidFill>
                <a:effectLst/>
              </a:rPr>
              <a:t>: </a:t>
            </a:r>
            <a:r>
              <a:rPr lang="en-GB" sz="1400" dirty="0" err="1">
                <a:solidFill>
                  <a:srgbClr val="000000"/>
                </a:solidFill>
                <a:effectLst/>
              </a:rPr>
              <a:t>Route</a:t>
            </a:r>
            <a:r>
              <a:rPr lang="en-GB" sz="1400" dirty="0" err="1">
                <a:solidFill>
                  <a:srgbClr val="080808"/>
                </a:solidFill>
                <a:effectLst/>
              </a:rPr>
              <a:t>.Screen</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    </a:t>
            </a:r>
            <a:r>
              <a:rPr lang="en-GB" sz="1400" dirty="0">
                <a:solidFill>
                  <a:srgbClr val="4A86E8"/>
                </a:solidFill>
                <a:effectLst/>
              </a:rPr>
              <a:t>path = </a:t>
            </a:r>
            <a:r>
              <a:rPr lang="en-GB" sz="1400" i="1" dirty="0">
                <a:solidFill>
                  <a:srgbClr val="871094"/>
                </a:solidFill>
                <a:effectLst/>
              </a:rPr>
              <a:t>SAMPLE_SCREEN_ROUTE_PATH</a:t>
            </a:r>
            <a:br>
              <a:rPr lang="en-GB" sz="1400" i="1" dirty="0">
                <a:solidFill>
                  <a:srgbClr val="871094"/>
                </a:solidFill>
                <a:effectLst/>
              </a:rPr>
            </a:br>
            <a:r>
              <a:rPr lang="en-GB" sz="1400" dirty="0">
                <a:solidFill>
                  <a:srgbClr val="080808"/>
                </a:solidFill>
                <a:effectLst/>
              </a:rPr>
              <a:t>) {</a:t>
            </a:r>
            <a:br>
              <a:rPr lang="en-GB" sz="1400" dirty="0">
                <a:solidFill>
                  <a:srgbClr val="080808"/>
                </a:solidFill>
                <a:effectLst/>
              </a:rPr>
            </a:br>
            <a:r>
              <a:rPr lang="en-GB" sz="1400" dirty="0">
                <a:solidFill>
                  <a:srgbClr val="080808"/>
                </a:solidFill>
                <a:effectLst/>
              </a:rPr>
              <a:t>    </a:t>
            </a:r>
            <a:r>
              <a:rPr lang="en-GB" sz="1400" dirty="0">
                <a:solidFill>
                  <a:srgbClr val="9E880D"/>
                </a:solidFill>
                <a:effectLst/>
              </a:rPr>
              <a:t>@Composable</a:t>
            </a:r>
            <a:br>
              <a:rPr lang="en-GB" sz="1400" dirty="0">
                <a:solidFill>
                  <a:srgbClr val="9E880D"/>
                </a:solidFill>
                <a:effectLst/>
              </a:rPr>
            </a:br>
            <a:r>
              <a:rPr lang="en-GB" sz="1400" dirty="0">
                <a:solidFill>
                  <a:srgbClr val="9E880D"/>
                </a:solidFill>
                <a:effectLst/>
              </a:rPr>
              <a:t>    </a:t>
            </a:r>
            <a:r>
              <a:rPr lang="en-GB" sz="1400" dirty="0">
                <a:solidFill>
                  <a:srgbClr val="0033B3"/>
                </a:solidFill>
                <a:effectLst/>
              </a:rPr>
              <a:t>override fun </a:t>
            </a:r>
            <a:r>
              <a:rPr lang="en-GB" sz="1400" dirty="0" err="1">
                <a:solidFill>
                  <a:srgbClr val="000000"/>
                </a:solidFill>
                <a:effectLst/>
              </a:rPr>
              <a:t>AnimatedContentScope</a:t>
            </a:r>
            <a:r>
              <a:rPr lang="en-GB" sz="1400" dirty="0" err="1">
                <a:solidFill>
                  <a:srgbClr val="080808"/>
                </a:solidFill>
                <a:effectLst/>
              </a:rPr>
              <a:t>.</a:t>
            </a:r>
            <a:r>
              <a:rPr lang="en-GB" sz="1400" dirty="0" err="1">
                <a:solidFill>
                  <a:srgbClr val="00627A"/>
                </a:solidFill>
                <a:effectLst/>
              </a:rPr>
              <a:t>Content</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        </a:t>
            </a:r>
            <a:r>
              <a:rPr lang="en-GB" sz="1400" dirty="0" err="1">
                <a:solidFill>
                  <a:srgbClr val="080808"/>
                </a:solidFill>
                <a:effectLst/>
              </a:rPr>
              <a:t>navController</a:t>
            </a:r>
            <a:r>
              <a:rPr lang="en-GB" sz="1400" dirty="0">
                <a:solidFill>
                  <a:srgbClr val="080808"/>
                </a:solidFill>
                <a:effectLst/>
              </a:rPr>
              <a:t>: </a:t>
            </a:r>
            <a:r>
              <a:rPr lang="en-GB" sz="1400" dirty="0" err="1">
                <a:solidFill>
                  <a:srgbClr val="000000"/>
                </a:solidFill>
                <a:effectLst/>
              </a:rPr>
              <a:t>NavController</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        </a:t>
            </a:r>
            <a:r>
              <a:rPr lang="en-GB" sz="1400" dirty="0" err="1">
                <a:solidFill>
                  <a:srgbClr val="080808"/>
                </a:solidFill>
                <a:effectLst/>
              </a:rPr>
              <a:t>navBackStackEntry</a:t>
            </a:r>
            <a:r>
              <a:rPr lang="en-GB" sz="1400" dirty="0">
                <a:solidFill>
                  <a:srgbClr val="080808"/>
                </a:solidFill>
                <a:effectLst/>
              </a:rPr>
              <a:t>: </a:t>
            </a:r>
            <a:r>
              <a:rPr lang="en-GB" sz="1400" dirty="0" err="1">
                <a:solidFill>
                  <a:srgbClr val="000000"/>
                </a:solidFill>
                <a:effectLst/>
              </a:rPr>
              <a:t>NavBackStackEntry</a:t>
            </a:r>
            <a:br>
              <a:rPr lang="en-GB" sz="1400" dirty="0">
                <a:solidFill>
                  <a:srgbClr val="000000"/>
                </a:solidFill>
                <a:effectLst/>
              </a:rPr>
            </a:br>
            <a:r>
              <a:rPr lang="en-GB" sz="1400" dirty="0">
                <a:solidFill>
                  <a:srgbClr val="000000"/>
                </a:solidFill>
                <a:effectLst/>
              </a:rPr>
              <a:t>    </a:t>
            </a:r>
            <a:r>
              <a:rPr lang="en-GB" sz="1400" dirty="0">
                <a:solidFill>
                  <a:srgbClr val="080808"/>
                </a:solidFill>
                <a:effectLst/>
              </a:rPr>
              <a:t>) {</a:t>
            </a:r>
            <a:br>
              <a:rPr lang="en-GB" sz="1400" dirty="0">
                <a:solidFill>
                  <a:srgbClr val="080808"/>
                </a:solidFill>
                <a:effectLst/>
              </a:rPr>
            </a:br>
            <a:r>
              <a:rPr lang="en-GB" sz="1400" dirty="0">
                <a:solidFill>
                  <a:srgbClr val="080808"/>
                </a:solidFill>
                <a:effectLst/>
              </a:rPr>
              <a:t>        </a:t>
            </a:r>
            <a:r>
              <a:rPr lang="en-GB" sz="1400" dirty="0" err="1">
                <a:solidFill>
                  <a:srgbClr val="009900"/>
                </a:solidFill>
                <a:effectLst/>
              </a:rPr>
              <a:t>SampleScreen</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            </a:t>
            </a:r>
            <a:r>
              <a:rPr lang="en-GB" sz="1400" dirty="0" err="1">
                <a:solidFill>
                  <a:srgbClr val="4A86E8"/>
                </a:solidFill>
                <a:effectLst/>
              </a:rPr>
              <a:t>viewModel</a:t>
            </a:r>
            <a:r>
              <a:rPr lang="en-GB" sz="1400" dirty="0">
                <a:solidFill>
                  <a:srgbClr val="4A86E8"/>
                </a:solidFill>
                <a:effectLst/>
              </a:rPr>
              <a:t> = </a:t>
            </a:r>
            <a:r>
              <a:rPr lang="en-GB" sz="1400" dirty="0" err="1">
                <a:solidFill>
                  <a:srgbClr val="009900"/>
                </a:solidFill>
                <a:effectLst/>
              </a:rPr>
              <a:t>viewModel</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                </a:t>
            </a:r>
            <a:r>
              <a:rPr lang="en-GB" sz="1400" dirty="0">
                <a:solidFill>
                  <a:srgbClr val="4A86E8"/>
                </a:solidFill>
                <a:effectLst/>
              </a:rPr>
              <a:t>factory = </a:t>
            </a:r>
            <a:r>
              <a:rPr lang="en-GB" sz="1400" dirty="0" err="1">
                <a:solidFill>
                  <a:srgbClr val="000000"/>
                </a:solidFill>
                <a:effectLst/>
              </a:rPr>
              <a:t>SampleComponent</a:t>
            </a:r>
            <a:r>
              <a:rPr lang="en-GB" sz="1400" dirty="0" err="1">
                <a:solidFill>
                  <a:srgbClr val="080808"/>
                </a:solidFill>
                <a:effectLst/>
              </a:rPr>
              <a:t>.</a:t>
            </a:r>
            <a:r>
              <a:rPr lang="en-GB" sz="1400" dirty="0" err="1">
                <a:solidFill>
                  <a:srgbClr val="871094"/>
                </a:solidFill>
                <a:effectLst/>
              </a:rPr>
              <a:t>sampleViewModelFactory</a:t>
            </a:r>
            <a:br>
              <a:rPr lang="en-GB" sz="1400" dirty="0">
                <a:solidFill>
                  <a:srgbClr val="871094"/>
                </a:solidFill>
                <a:effectLst/>
              </a:rPr>
            </a:br>
            <a:r>
              <a:rPr lang="en-GB" sz="1400" dirty="0">
                <a:solidFill>
                  <a:srgbClr val="871094"/>
                </a:solidFill>
                <a:effectLst/>
              </a:rPr>
              <a:t>            </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        )</a:t>
            </a:r>
            <a:br>
              <a:rPr lang="en-GB" sz="1400" dirty="0">
                <a:solidFill>
                  <a:srgbClr val="080808"/>
                </a:solidFill>
                <a:effectLst/>
              </a:rPr>
            </a:br>
            <a:r>
              <a:rPr lang="en-GB" sz="1400" dirty="0">
                <a:solidFill>
                  <a:srgbClr val="080808"/>
                </a:solidFill>
                <a:effectLst/>
              </a:rPr>
              <a:t>    }</a:t>
            </a:r>
            <a:br>
              <a:rPr lang="en-GB" sz="1400" dirty="0">
                <a:solidFill>
                  <a:srgbClr val="080808"/>
                </a:solidFill>
                <a:effectLst/>
              </a:rPr>
            </a:br>
            <a:r>
              <a:rPr lang="en-GB" sz="1400" dirty="0">
                <a:solidFill>
                  <a:srgbClr val="080808"/>
                </a:solidFill>
                <a:effectLst/>
              </a:rPr>
              <a:t>}</a:t>
            </a:r>
          </a:p>
        </p:txBody>
      </p:sp>
    </p:spTree>
    <p:extLst>
      <p:ext uri="{BB962C8B-B14F-4D97-AF65-F5344CB8AC3E}">
        <p14:creationId xmlns:p14="http://schemas.microsoft.com/office/powerpoint/2010/main" val="1736314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61BD-5809-EC09-3F31-B40076456FC9}"/>
              </a:ext>
            </a:extLst>
          </p:cNvPr>
          <p:cNvSpPr>
            <a:spLocks noGrp="1"/>
          </p:cNvSpPr>
          <p:nvPr>
            <p:ph type="title"/>
          </p:nvPr>
        </p:nvSpPr>
        <p:spPr/>
        <p:txBody>
          <a:bodyPr/>
          <a:lstStyle/>
          <a:p>
            <a:r>
              <a:rPr lang="ru-RU" dirty="0"/>
              <a:t>Многомодульность и </a:t>
            </a:r>
            <a:r>
              <a:rPr lang="en-US" dirty="0"/>
              <a:t>Gradle</a:t>
            </a:r>
            <a:endParaRPr lang="en-RU" dirty="0"/>
          </a:p>
        </p:txBody>
      </p:sp>
      <p:sp>
        <p:nvSpPr>
          <p:cNvPr id="4" name="Text Placeholder 3">
            <a:extLst>
              <a:ext uri="{FF2B5EF4-FFF2-40B4-BE49-F238E27FC236}">
                <a16:creationId xmlns:a16="http://schemas.microsoft.com/office/drawing/2014/main" id="{9304742C-9117-80E5-775A-15756568C710}"/>
              </a:ext>
            </a:extLst>
          </p:cNvPr>
          <p:cNvSpPr>
            <a:spLocks noGrp="1"/>
          </p:cNvSpPr>
          <p:nvPr>
            <p:ph type="body" sz="quarter" idx="14"/>
          </p:nvPr>
        </p:nvSpPr>
        <p:spPr/>
        <p:txBody>
          <a:bodyPr/>
          <a:lstStyle/>
          <a:p>
            <a:r>
              <a:rPr lang="ru-RU" dirty="0"/>
              <a:t>Разделение ответственностей и ускорение сборки</a:t>
            </a:r>
            <a:endParaRPr lang="en-RU" dirty="0"/>
          </a:p>
        </p:txBody>
      </p:sp>
      <p:sp>
        <p:nvSpPr>
          <p:cNvPr id="9" name="Text Placeholder 8">
            <a:extLst>
              <a:ext uri="{FF2B5EF4-FFF2-40B4-BE49-F238E27FC236}">
                <a16:creationId xmlns:a16="http://schemas.microsoft.com/office/drawing/2014/main" id="{6912C1E7-23AF-962F-5402-A39797987003}"/>
              </a:ext>
            </a:extLst>
          </p:cNvPr>
          <p:cNvSpPr>
            <a:spLocks noGrp="1"/>
          </p:cNvSpPr>
          <p:nvPr>
            <p:ph type="body" sz="quarter" idx="17"/>
          </p:nvPr>
        </p:nvSpPr>
        <p:spPr/>
        <p:txBody>
          <a:bodyPr/>
          <a:lstStyle/>
          <a:p>
            <a:r>
              <a:rPr lang="ru-RU" dirty="0"/>
              <a:t>Многомодульные архитектуры в </a:t>
            </a:r>
            <a:r>
              <a:rPr lang="en-GB" dirty="0"/>
              <a:t>Android-</a:t>
            </a:r>
            <a:r>
              <a:rPr lang="ru-RU" dirty="0"/>
              <a:t>приложениях предлагают ряд преимуществ:</a:t>
            </a:r>
          </a:p>
          <a:p>
            <a:pPr marL="285750" indent="-285750">
              <a:buFont typeface="Arial" panose="020B0604020202020204" pitchFamily="34" charset="0"/>
              <a:buChar char="•"/>
            </a:pPr>
            <a:r>
              <a:rPr lang="ru-RU" dirty="0"/>
              <a:t>Масштабируемость</a:t>
            </a:r>
          </a:p>
          <a:p>
            <a:pPr marL="285750" indent="-285750">
              <a:buFont typeface="Arial" panose="020B0604020202020204" pitchFamily="34" charset="0"/>
              <a:buChar char="•"/>
            </a:pPr>
            <a:r>
              <a:rPr lang="ru-RU" dirty="0"/>
              <a:t>Чистота и архитектура</a:t>
            </a:r>
          </a:p>
          <a:p>
            <a:pPr marL="285750" indent="-285750">
              <a:buFont typeface="Arial" panose="020B0604020202020204" pitchFamily="34" charset="0"/>
              <a:buChar char="•"/>
            </a:pPr>
            <a:r>
              <a:rPr lang="ru-RU" dirty="0"/>
              <a:t>Уменьшение прямых зависимостей</a:t>
            </a:r>
          </a:p>
          <a:p>
            <a:pPr marL="285750" indent="-285750">
              <a:buFont typeface="Arial" panose="020B0604020202020204" pitchFamily="34" charset="0"/>
              <a:buChar char="•"/>
            </a:pPr>
            <a:r>
              <a:rPr lang="ru-RU" dirty="0"/>
              <a:t>Разделение ответственностей</a:t>
            </a:r>
          </a:p>
          <a:p>
            <a:pPr marL="285750" indent="-285750">
              <a:buFont typeface="Arial" panose="020B0604020202020204" pitchFamily="34" charset="0"/>
              <a:buChar char="•"/>
            </a:pPr>
            <a:r>
              <a:rPr lang="ru-RU" dirty="0"/>
              <a:t>Заменяемость реализаций</a:t>
            </a:r>
            <a:endParaRPr lang="en-RU" dirty="0"/>
          </a:p>
        </p:txBody>
      </p:sp>
      <p:sp>
        <p:nvSpPr>
          <p:cNvPr id="10" name="Text Placeholder 9">
            <a:extLst>
              <a:ext uri="{FF2B5EF4-FFF2-40B4-BE49-F238E27FC236}">
                <a16:creationId xmlns:a16="http://schemas.microsoft.com/office/drawing/2014/main" id="{CC83B66F-2D59-CA47-92A8-23E0CD2A6105}"/>
              </a:ext>
            </a:extLst>
          </p:cNvPr>
          <p:cNvSpPr>
            <a:spLocks noGrp="1"/>
          </p:cNvSpPr>
          <p:nvPr>
            <p:ph type="body" sz="quarter" idx="18"/>
          </p:nvPr>
        </p:nvSpPr>
        <p:spPr/>
        <p:txBody>
          <a:bodyPr>
            <a:normAutofit lnSpcReduction="10000"/>
          </a:bodyPr>
          <a:lstStyle/>
          <a:p>
            <a:r>
              <a:rPr lang="ru-RU" dirty="0"/>
              <a:t>Многомодульные архитектуры способствуют созданию более гибких, масштабируемых и легко поддерживаемых </a:t>
            </a:r>
            <a:r>
              <a:rPr lang="en-GB" dirty="0"/>
              <a:t>Android-</a:t>
            </a:r>
            <a:r>
              <a:rPr lang="ru-RU" dirty="0"/>
              <a:t>приложений.</a:t>
            </a:r>
            <a:endParaRPr lang="en-RU" dirty="0"/>
          </a:p>
        </p:txBody>
      </p:sp>
      <p:sp>
        <p:nvSpPr>
          <p:cNvPr id="7" name="Text Placeholder 6">
            <a:extLst>
              <a:ext uri="{FF2B5EF4-FFF2-40B4-BE49-F238E27FC236}">
                <a16:creationId xmlns:a16="http://schemas.microsoft.com/office/drawing/2014/main" id="{553CE86D-FB70-F967-42E0-60CF3120F6E5}"/>
              </a:ext>
            </a:extLst>
          </p:cNvPr>
          <p:cNvSpPr>
            <a:spLocks noGrp="1"/>
          </p:cNvSpPr>
          <p:nvPr>
            <p:ph type="body" sz="quarter" idx="19"/>
          </p:nvPr>
        </p:nvSpPr>
        <p:spPr/>
        <p:txBody>
          <a:bodyPr/>
          <a:lstStyle/>
          <a:p>
            <a:r>
              <a:rPr lang="ru-RU" dirty="0"/>
              <a:t>Архитектура</a:t>
            </a:r>
            <a:endParaRPr lang="en-RU" dirty="0"/>
          </a:p>
        </p:txBody>
      </p:sp>
      <p:pic>
        <p:nvPicPr>
          <p:cNvPr id="12" name="Picture 11">
            <a:extLst>
              <a:ext uri="{FF2B5EF4-FFF2-40B4-BE49-F238E27FC236}">
                <a16:creationId xmlns:a16="http://schemas.microsoft.com/office/drawing/2014/main" id="{C47A1660-58C4-17C1-A5CB-D9EE90CFAE31}"/>
              </a:ext>
            </a:extLst>
          </p:cNvPr>
          <p:cNvPicPr>
            <a:picLocks noChangeAspect="1"/>
          </p:cNvPicPr>
          <p:nvPr/>
        </p:nvPicPr>
        <p:blipFill>
          <a:blip r:embed="rId2"/>
          <a:stretch>
            <a:fillRect/>
          </a:stretch>
        </p:blipFill>
        <p:spPr>
          <a:xfrm>
            <a:off x="6309042" y="2258979"/>
            <a:ext cx="5400358" cy="3232500"/>
          </a:xfrm>
          <a:prstGeom prst="rect">
            <a:avLst/>
          </a:prstGeom>
        </p:spPr>
      </p:pic>
    </p:spTree>
    <p:extLst>
      <p:ext uri="{BB962C8B-B14F-4D97-AF65-F5344CB8AC3E}">
        <p14:creationId xmlns:p14="http://schemas.microsoft.com/office/powerpoint/2010/main" val="1451485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Реализация внедрения зависимостей (</a:t>
            </a:r>
            <a:r>
              <a:rPr lang="en-US" dirty="0"/>
              <a:t>DI</a:t>
            </a:r>
            <a:r>
              <a:rPr lang="ru-RU" dirty="0"/>
              <a:t>)</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ru-RU" dirty="0"/>
              <a:t>Реализация </a:t>
            </a:r>
            <a:r>
              <a:rPr lang="en-US" dirty="0"/>
              <a:t>Koin </a:t>
            </a:r>
            <a:r>
              <a:rPr lang="ru-RU" dirty="0"/>
              <a:t>модуля</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Для того, чтобы описать все зависимости между компонентами, необходимо реализовать </a:t>
            </a:r>
            <a:r>
              <a:rPr lang="en-US" b="1" dirty="0"/>
              <a:t>Koin</a:t>
            </a:r>
            <a:r>
              <a:rPr lang="ru-RU" dirty="0"/>
              <a:t> модуль, который содержит в себе </a:t>
            </a:r>
            <a:r>
              <a:rPr lang="en-US" b="1" dirty="0"/>
              <a:t>DSL</a:t>
            </a:r>
            <a:r>
              <a:rPr lang="ru-RU" dirty="0"/>
              <a:t> определения фабрик для создания сущностей модуля с инициализацией в них зависимостей (других сущностей).</a:t>
            </a:r>
            <a:endParaRPr lang="en-US" dirty="0"/>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449887" y="1603731"/>
            <a:ext cx="6096000" cy="5047536"/>
          </a:xfrm>
          <a:prstGeom prst="rect">
            <a:avLst/>
          </a:prstGeom>
          <a:noFill/>
        </p:spPr>
        <p:txBody>
          <a:bodyPr wrap="square">
            <a:spAutoFit/>
          </a:bodyPr>
          <a:lstStyle/>
          <a:p>
            <a:r>
              <a:rPr lang="en-GB" sz="1400" dirty="0" err="1">
                <a:solidFill>
                  <a:srgbClr val="0033B3"/>
                </a:solidFill>
                <a:effectLst/>
              </a:rPr>
              <a:t>val</a:t>
            </a:r>
            <a:r>
              <a:rPr lang="en-GB" sz="1400" dirty="0">
                <a:solidFill>
                  <a:srgbClr val="0033B3"/>
                </a:solidFill>
                <a:effectLst/>
              </a:rPr>
              <a:t> </a:t>
            </a:r>
            <a:r>
              <a:rPr lang="en-GB" sz="1400" i="1" dirty="0" err="1">
                <a:solidFill>
                  <a:srgbClr val="871094"/>
                </a:solidFill>
                <a:effectLst/>
              </a:rPr>
              <a:t>SampleViewModelFactoryQualifier</a:t>
            </a:r>
            <a:r>
              <a:rPr lang="en-GB" sz="1400" i="1" dirty="0">
                <a:solidFill>
                  <a:srgbClr val="871094"/>
                </a:solidFill>
                <a:effectLst/>
              </a:rPr>
              <a:t> </a:t>
            </a:r>
            <a:r>
              <a:rPr lang="en-GB" sz="1400" dirty="0">
                <a:solidFill>
                  <a:srgbClr val="080808"/>
                </a:solidFill>
                <a:effectLst/>
              </a:rPr>
              <a:t>= 	</a:t>
            </a:r>
            <a:r>
              <a:rPr lang="en-GB" sz="1400" i="1" dirty="0">
                <a:solidFill>
                  <a:srgbClr val="00627A"/>
                </a:solidFill>
                <a:effectLst/>
              </a:rPr>
              <a:t>qualifier</a:t>
            </a:r>
            <a:r>
              <a:rPr lang="en-GB" sz="1400" dirty="0">
                <a:solidFill>
                  <a:srgbClr val="080808"/>
                </a:solidFill>
                <a:effectLst/>
              </a:rPr>
              <a:t>(</a:t>
            </a:r>
            <a:r>
              <a:rPr lang="en-GB" sz="1400" dirty="0">
                <a:solidFill>
                  <a:srgbClr val="067D17"/>
                </a:solidFill>
                <a:effectLst/>
              </a:rPr>
              <a:t>"</a:t>
            </a:r>
            <a:r>
              <a:rPr lang="en-GB" sz="1400" dirty="0" err="1">
                <a:solidFill>
                  <a:srgbClr val="067D17"/>
                </a:solidFill>
                <a:effectLst/>
              </a:rPr>
              <a:t>SampleViewModelFactory</a:t>
            </a:r>
            <a:r>
              <a:rPr lang="en-GB" sz="1400" dirty="0">
                <a:solidFill>
                  <a:srgbClr val="067D17"/>
                </a:solidFill>
                <a:effectLst/>
              </a:rPr>
              <a:t>"</a:t>
            </a:r>
            <a:r>
              <a:rPr lang="en-GB" sz="1400" dirty="0">
                <a:solidFill>
                  <a:srgbClr val="080808"/>
                </a:solidFill>
                <a:effectLst/>
              </a:rPr>
              <a:t>)</a:t>
            </a:r>
            <a:br>
              <a:rPr lang="en-GB" sz="1400" dirty="0">
                <a:solidFill>
                  <a:srgbClr val="080808"/>
                </a:solidFill>
                <a:effectLst/>
              </a:rPr>
            </a:br>
            <a:br>
              <a:rPr lang="en-GB" sz="1400" dirty="0">
                <a:solidFill>
                  <a:srgbClr val="080808"/>
                </a:solidFill>
                <a:effectLst/>
              </a:rPr>
            </a:br>
            <a:r>
              <a:rPr lang="en-GB" sz="1400" dirty="0" err="1">
                <a:solidFill>
                  <a:srgbClr val="0033B3"/>
                </a:solidFill>
                <a:effectLst/>
              </a:rPr>
              <a:t>val</a:t>
            </a:r>
            <a:r>
              <a:rPr lang="en-GB" sz="1400" dirty="0">
                <a:solidFill>
                  <a:srgbClr val="0033B3"/>
                </a:solidFill>
                <a:effectLst/>
              </a:rPr>
              <a:t> </a:t>
            </a:r>
            <a:r>
              <a:rPr lang="en-GB" sz="1400" i="1" dirty="0" err="1">
                <a:solidFill>
                  <a:srgbClr val="871094"/>
                </a:solidFill>
                <a:effectLst/>
              </a:rPr>
              <a:t>sampleModule</a:t>
            </a:r>
            <a:r>
              <a:rPr lang="en-GB" sz="1400" i="1" dirty="0">
                <a:solidFill>
                  <a:srgbClr val="871094"/>
                </a:solidFill>
                <a:effectLst/>
              </a:rPr>
              <a:t> </a:t>
            </a:r>
            <a:r>
              <a:rPr lang="en-GB" sz="1400" dirty="0">
                <a:solidFill>
                  <a:srgbClr val="080808"/>
                </a:solidFill>
                <a:effectLst/>
              </a:rPr>
              <a:t>= </a:t>
            </a:r>
            <a:r>
              <a:rPr lang="en-GB" sz="1400" dirty="0">
                <a:solidFill>
                  <a:srgbClr val="0033B3"/>
                </a:solidFill>
                <a:effectLst/>
              </a:rPr>
              <a:t>module </a:t>
            </a:r>
            <a:r>
              <a:rPr lang="en-GB" sz="1400" b="1" dirty="0">
                <a:solidFill>
                  <a:srgbClr val="080808"/>
                </a:solidFill>
                <a:effectLst/>
              </a:rPr>
              <a:t>{</a:t>
            </a:r>
            <a:br>
              <a:rPr lang="en-GB" sz="1400" b="1" dirty="0">
                <a:solidFill>
                  <a:srgbClr val="080808"/>
                </a:solidFill>
                <a:effectLst/>
              </a:rPr>
            </a:br>
            <a:r>
              <a:rPr lang="en-GB" sz="1400" b="1" dirty="0">
                <a:solidFill>
                  <a:srgbClr val="080808"/>
                </a:solidFill>
                <a:effectLst/>
              </a:rPr>
              <a:t>    </a:t>
            </a:r>
            <a:r>
              <a:rPr lang="en-GB" sz="1400" dirty="0">
                <a:solidFill>
                  <a:srgbClr val="080808"/>
                </a:solidFill>
                <a:effectLst/>
              </a:rPr>
              <a:t>factory&lt;</a:t>
            </a:r>
            <a:r>
              <a:rPr lang="en-GB" sz="1400" dirty="0" err="1">
                <a:solidFill>
                  <a:srgbClr val="000000"/>
                </a:solidFill>
                <a:effectLst/>
              </a:rPr>
              <a:t>SampleRepository</a:t>
            </a:r>
            <a:r>
              <a:rPr lang="en-GB" sz="1400" dirty="0">
                <a:solidFill>
                  <a:srgbClr val="080808"/>
                </a:solidFill>
                <a:effectLst/>
              </a:rPr>
              <a:t>&gt; </a:t>
            </a:r>
            <a:r>
              <a:rPr lang="en-GB" sz="1400" b="1" dirty="0">
                <a:solidFill>
                  <a:srgbClr val="080808"/>
                </a:solidFill>
                <a:effectLst/>
              </a:rPr>
              <a:t>{</a:t>
            </a:r>
            <a:br>
              <a:rPr lang="en-GB" sz="1400" b="1" dirty="0">
                <a:solidFill>
                  <a:srgbClr val="080808"/>
                </a:solidFill>
                <a:effectLst/>
              </a:rPr>
            </a:br>
            <a:r>
              <a:rPr lang="en-GB" sz="1400" b="1" dirty="0">
                <a:solidFill>
                  <a:srgbClr val="080808"/>
                </a:solidFill>
                <a:effectLst/>
              </a:rPr>
              <a:t>        </a:t>
            </a:r>
            <a:r>
              <a:rPr lang="en-GB" sz="1400" dirty="0" err="1">
                <a:solidFill>
                  <a:srgbClr val="080808"/>
                </a:solidFill>
                <a:effectLst/>
              </a:rPr>
              <a:t>SampleRepositoryImpl</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            </a:t>
            </a:r>
            <a:r>
              <a:rPr lang="en-GB" sz="1400" dirty="0" err="1">
                <a:solidFill>
                  <a:srgbClr val="4A86E8"/>
                </a:solidFill>
                <a:effectLst/>
              </a:rPr>
              <a:t>supabaseClient</a:t>
            </a:r>
            <a:r>
              <a:rPr lang="en-GB" sz="1400" dirty="0">
                <a:solidFill>
                  <a:srgbClr val="4A86E8"/>
                </a:solidFill>
                <a:effectLst/>
              </a:rPr>
              <a:t> = </a:t>
            </a:r>
            <a:r>
              <a:rPr lang="en-GB" sz="1400" dirty="0">
                <a:solidFill>
                  <a:srgbClr val="080808"/>
                </a:solidFill>
                <a:effectLst/>
              </a:rPr>
              <a:t>get()</a:t>
            </a:r>
            <a:br>
              <a:rPr lang="en-GB" sz="1400" dirty="0">
                <a:solidFill>
                  <a:srgbClr val="080808"/>
                </a:solidFill>
                <a:effectLst/>
              </a:rPr>
            </a:br>
            <a:r>
              <a:rPr lang="en-GB" sz="1400" dirty="0">
                <a:solidFill>
                  <a:srgbClr val="080808"/>
                </a:solidFill>
                <a:effectLst/>
              </a:rPr>
              <a:t>        )</a:t>
            </a:r>
            <a:br>
              <a:rPr lang="en-GB" sz="1400" dirty="0">
                <a:solidFill>
                  <a:srgbClr val="080808"/>
                </a:solidFill>
                <a:effectLst/>
              </a:rPr>
            </a:br>
            <a:r>
              <a:rPr lang="en-GB" sz="1400" dirty="0">
                <a:solidFill>
                  <a:srgbClr val="080808"/>
                </a:solidFill>
                <a:effectLst/>
              </a:rPr>
              <a:t>    </a:t>
            </a:r>
            <a:r>
              <a:rPr lang="en-GB" sz="1400" b="1" dirty="0">
                <a:solidFill>
                  <a:srgbClr val="080808"/>
                </a:solidFill>
                <a:effectLst/>
              </a:rPr>
              <a:t>}</a:t>
            </a:r>
            <a:br>
              <a:rPr lang="en-GB" sz="1400" b="1" dirty="0">
                <a:solidFill>
                  <a:srgbClr val="080808"/>
                </a:solidFill>
                <a:effectLst/>
              </a:rPr>
            </a:br>
            <a:br>
              <a:rPr lang="en-GB" sz="1400" b="1" dirty="0">
                <a:solidFill>
                  <a:srgbClr val="080808"/>
                </a:solidFill>
                <a:effectLst/>
              </a:rPr>
            </a:br>
            <a:r>
              <a:rPr lang="en-GB" sz="1400" b="1" dirty="0">
                <a:solidFill>
                  <a:srgbClr val="080808"/>
                </a:solidFill>
                <a:effectLst/>
              </a:rPr>
              <a:t>    </a:t>
            </a:r>
            <a:r>
              <a:rPr lang="en-GB" sz="1400" dirty="0">
                <a:solidFill>
                  <a:srgbClr val="080808"/>
                </a:solidFill>
                <a:effectLst/>
              </a:rPr>
              <a:t>single&lt;</a:t>
            </a:r>
            <a:r>
              <a:rPr lang="en-GB" sz="1400" dirty="0" err="1">
                <a:solidFill>
                  <a:srgbClr val="000000"/>
                </a:solidFill>
                <a:effectLst/>
              </a:rPr>
              <a:t>ViewModelProvider</a:t>
            </a:r>
            <a:r>
              <a:rPr lang="en-GB" sz="1400" dirty="0" err="1">
                <a:solidFill>
                  <a:srgbClr val="080808"/>
                </a:solidFill>
                <a:effectLst/>
              </a:rPr>
              <a:t>.</a:t>
            </a:r>
            <a:r>
              <a:rPr lang="en-GB" sz="1400" dirty="0" err="1">
                <a:solidFill>
                  <a:srgbClr val="000000"/>
                </a:solidFill>
                <a:effectLst/>
              </a:rPr>
              <a:t>Factory</a:t>
            </a:r>
            <a:r>
              <a:rPr lang="en-GB" sz="1400" dirty="0">
                <a:solidFill>
                  <a:srgbClr val="080808"/>
                </a:solidFill>
                <a:effectLst/>
              </a:rPr>
              <a:t>&gt;(</a:t>
            </a:r>
          </a:p>
          <a:p>
            <a:r>
              <a:rPr lang="en-GB" sz="1400" i="1" dirty="0">
                <a:solidFill>
                  <a:srgbClr val="871094"/>
                </a:solidFill>
              </a:rPr>
              <a:t>         </a:t>
            </a:r>
            <a:r>
              <a:rPr lang="en-GB" sz="1400" i="1" dirty="0" err="1">
                <a:solidFill>
                  <a:srgbClr val="871094"/>
                </a:solidFill>
                <a:effectLst/>
              </a:rPr>
              <a:t>SampleViewModelFactoryQualifier</a:t>
            </a:r>
            <a:endParaRPr lang="en-GB" sz="1400" i="1" dirty="0">
              <a:solidFill>
                <a:srgbClr val="871094"/>
              </a:solidFill>
              <a:effectLst/>
            </a:endParaRPr>
          </a:p>
          <a:p>
            <a:r>
              <a:rPr lang="en-GB" sz="1400" dirty="0">
                <a:solidFill>
                  <a:srgbClr val="080808"/>
                </a:solidFill>
                <a:effectLst/>
              </a:rPr>
              <a:t>     ) </a:t>
            </a:r>
            <a:r>
              <a:rPr lang="en-GB" sz="1400" b="1" dirty="0">
                <a:solidFill>
                  <a:srgbClr val="080808"/>
                </a:solidFill>
                <a:effectLst/>
              </a:rPr>
              <a:t>{</a:t>
            </a:r>
            <a:br>
              <a:rPr lang="en-GB" sz="1400" b="1" dirty="0">
                <a:solidFill>
                  <a:srgbClr val="080808"/>
                </a:solidFill>
                <a:effectLst/>
              </a:rPr>
            </a:br>
            <a:r>
              <a:rPr lang="en-GB" sz="1400" b="1" dirty="0">
                <a:solidFill>
                  <a:srgbClr val="080808"/>
                </a:solidFill>
                <a:effectLst/>
              </a:rPr>
              <a:t>        </a:t>
            </a:r>
            <a:r>
              <a:rPr lang="en-GB" sz="1400" i="1" dirty="0" err="1">
                <a:solidFill>
                  <a:srgbClr val="00627A"/>
                </a:solidFill>
                <a:effectLst/>
              </a:rPr>
              <a:t>viewModelFactory</a:t>
            </a:r>
            <a:r>
              <a:rPr lang="en-GB" sz="1400" i="1" dirty="0">
                <a:solidFill>
                  <a:srgbClr val="00627A"/>
                </a:solidFill>
                <a:effectLst/>
              </a:rPr>
              <a:t> </a:t>
            </a:r>
            <a:r>
              <a:rPr lang="en-GB" sz="1400" b="1" dirty="0">
                <a:solidFill>
                  <a:srgbClr val="080808"/>
                </a:solidFill>
                <a:effectLst/>
              </a:rPr>
              <a:t>{</a:t>
            </a:r>
            <a:br>
              <a:rPr lang="en-GB" sz="1400" b="1" dirty="0">
                <a:solidFill>
                  <a:srgbClr val="080808"/>
                </a:solidFill>
                <a:effectLst/>
              </a:rPr>
            </a:br>
            <a:r>
              <a:rPr lang="en-GB" sz="1400" b="1" dirty="0">
                <a:solidFill>
                  <a:srgbClr val="080808"/>
                </a:solidFill>
                <a:effectLst/>
              </a:rPr>
              <a:t>            </a:t>
            </a:r>
            <a:r>
              <a:rPr lang="en-GB" sz="1400" i="1" dirty="0">
                <a:solidFill>
                  <a:srgbClr val="00627A"/>
                </a:solidFill>
                <a:effectLst/>
              </a:rPr>
              <a:t>initializer </a:t>
            </a:r>
            <a:r>
              <a:rPr lang="en-GB" sz="1400" b="1" dirty="0">
                <a:solidFill>
                  <a:srgbClr val="080808"/>
                </a:solidFill>
                <a:effectLst/>
              </a:rPr>
              <a:t>{</a:t>
            </a:r>
            <a:br>
              <a:rPr lang="en-GB" sz="1400" b="1" dirty="0">
                <a:solidFill>
                  <a:srgbClr val="080808"/>
                </a:solidFill>
                <a:effectLst/>
              </a:rPr>
            </a:br>
            <a:r>
              <a:rPr lang="en-GB" sz="1400" b="1" dirty="0">
                <a:solidFill>
                  <a:srgbClr val="080808"/>
                </a:solidFill>
                <a:effectLst/>
              </a:rPr>
              <a:t>                </a:t>
            </a:r>
            <a:r>
              <a:rPr lang="en-GB" sz="1400" dirty="0" err="1">
                <a:solidFill>
                  <a:srgbClr val="080808"/>
                </a:solidFill>
                <a:effectLst/>
              </a:rPr>
              <a:t>SampleViewModel</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                    </a:t>
            </a:r>
            <a:r>
              <a:rPr lang="en-GB" sz="1400" dirty="0" err="1">
                <a:solidFill>
                  <a:srgbClr val="4A86E8"/>
                </a:solidFill>
                <a:effectLst/>
              </a:rPr>
              <a:t>sampleRepository</a:t>
            </a:r>
            <a:r>
              <a:rPr lang="en-GB" sz="1400" dirty="0">
                <a:solidFill>
                  <a:srgbClr val="4A86E8"/>
                </a:solidFill>
                <a:effectLst/>
              </a:rPr>
              <a:t> = </a:t>
            </a:r>
            <a:r>
              <a:rPr lang="en-GB" sz="1400" dirty="0">
                <a:solidFill>
                  <a:srgbClr val="080808"/>
                </a:solidFill>
                <a:effectLst/>
              </a:rPr>
              <a:t>get(),</a:t>
            </a:r>
            <a:br>
              <a:rPr lang="en-GB" sz="1400" dirty="0">
                <a:solidFill>
                  <a:srgbClr val="080808"/>
                </a:solidFill>
                <a:effectLst/>
              </a:rPr>
            </a:br>
            <a:r>
              <a:rPr lang="en-GB" sz="1400" dirty="0">
                <a:solidFill>
                  <a:srgbClr val="080808"/>
                </a:solidFill>
                <a:effectLst/>
              </a:rPr>
              <a:t>                    </a:t>
            </a:r>
            <a:r>
              <a:rPr lang="en-GB" sz="1400" dirty="0">
                <a:solidFill>
                  <a:srgbClr val="4A86E8"/>
                </a:solidFill>
                <a:effectLst/>
              </a:rPr>
              <a:t>router = </a:t>
            </a:r>
            <a:r>
              <a:rPr lang="en-GB" sz="1400" dirty="0">
                <a:solidFill>
                  <a:srgbClr val="080808"/>
                </a:solidFill>
                <a:effectLst/>
              </a:rPr>
              <a:t>get(),</a:t>
            </a:r>
            <a:br>
              <a:rPr lang="en-GB" sz="1400" dirty="0">
                <a:solidFill>
                  <a:srgbClr val="080808"/>
                </a:solidFill>
                <a:effectLst/>
              </a:rPr>
            </a:br>
            <a:r>
              <a:rPr lang="en-GB" sz="1400" dirty="0">
                <a:solidFill>
                  <a:srgbClr val="080808"/>
                </a:solidFill>
                <a:effectLst/>
              </a:rPr>
              <a:t>                )</a:t>
            </a:r>
            <a:br>
              <a:rPr lang="en-GB" sz="1400" dirty="0">
                <a:solidFill>
                  <a:srgbClr val="080808"/>
                </a:solidFill>
                <a:effectLst/>
              </a:rPr>
            </a:br>
            <a:r>
              <a:rPr lang="en-GB" sz="1400" dirty="0">
                <a:solidFill>
                  <a:srgbClr val="080808"/>
                </a:solidFill>
                <a:effectLst/>
              </a:rPr>
              <a:t>            </a:t>
            </a:r>
            <a:r>
              <a:rPr lang="en-GB" sz="1400" b="1" dirty="0">
                <a:solidFill>
                  <a:srgbClr val="080808"/>
                </a:solidFill>
                <a:effectLst/>
              </a:rPr>
              <a:t>}</a:t>
            </a:r>
            <a:br>
              <a:rPr lang="en-GB" sz="1400" b="1" dirty="0">
                <a:solidFill>
                  <a:srgbClr val="080808"/>
                </a:solidFill>
                <a:effectLst/>
              </a:rPr>
            </a:br>
            <a:r>
              <a:rPr lang="en-GB" sz="1400" b="1" dirty="0">
                <a:solidFill>
                  <a:srgbClr val="080808"/>
                </a:solidFill>
                <a:effectLst/>
              </a:rPr>
              <a:t>        }</a:t>
            </a:r>
            <a:br>
              <a:rPr lang="en-GB" sz="1400" b="1" dirty="0">
                <a:solidFill>
                  <a:srgbClr val="080808"/>
                </a:solidFill>
                <a:effectLst/>
              </a:rPr>
            </a:br>
            <a:r>
              <a:rPr lang="en-GB" sz="1400" b="1" dirty="0">
                <a:solidFill>
                  <a:srgbClr val="080808"/>
                </a:solidFill>
                <a:effectLst/>
              </a:rPr>
              <a:t>    }</a:t>
            </a:r>
            <a:br>
              <a:rPr lang="en-GB" sz="1400" b="1" dirty="0">
                <a:solidFill>
                  <a:srgbClr val="080808"/>
                </a:solidFill>
                <a:effectLst/>
              </a:rPr>
            </a:br>
            <a:r>
              <a:rPr lang="en-GB" sz="1400" b="1" dirty="0">
                <a:solidFill>
                  <a:srgbClr val="080808"/>
                </a:solidFill>
                <a:effectLst/>
              </a:rPr>
              <a:t>}</a:t>
            </a:r>
            <a:endParaRPr lang="en-GB" sz="1400" dirty="0">
              <a:solidFill>
                <a:srgbClr val="080808"/>
              </a:solidFill>
              <a:effectLst/>
            </a:endParaRPr>
          </a:p>
        </p:txBody>
      </p:sp>
    </p:spTree>
    <p:extLst>
      <p:ext uri="{BB962C8B-B14F-4D97-AF65-F5344CB8AC3E}">
        <p14:creationId xmlns:p14="http://schemas.microsoft.com/office/powerpoint/2010/main" val="3461130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Реализация внедрения зависимостей (</a:t>
            </a:r>
            <a:r>
              <a:rPr lang="en-US" dirty="0"/>
              <a:t>DI</a:t>
            </a:r>
            <a:r>
              <a:rPr lang="ru-RU" dirty="0"/>
              <a:t>)</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ru-RU" dirty="0"/>
              <a:t>Реализация </a:t>
            </a:r>
            <a:r>
              <a:rPr lang="en-US" dirty="0"/>
              <a:t>Koin</a:t>
            </a:r>
            <a:r>
              <a:rPr lang="ru-RU" dirty="0"/>
              <a:t> компонента</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Так как напрямую зависимости из </a:t>
            </a:r>
            <a:r>
              <a:rPr lang="en-US" b="1" dirty="0"/>
              <a:t>Composable</a:t>
            </a:r>
            <a:r>
              <a:rPr lang="en-US" dirty="0"/>
              <a:t> </a:t>
            </a:r>
            <a:r>
              <a:rPr lang="ru-RU" dirty="0"/>
              <a:t>функций мы получить не можем, необходимо реализовать </a:t>
            </a:r>
            <a:r>
              <a:rPr lang="en-US" b="1" dirty="0"/>
              <a:t>Koin Component</a:t>
            </a:r>
            <a:r>
              <a:rPr lang="ru-RU" dirty="0"/>
              <a:t>, который будет являться некоторым провайдером сущностей из графа зависимостей, и к которому довольно просто обращаться из </a:t>
            </a:r>
            <a:r>
              <a:rPr lang="en-US" b="1" dirty="0"/>
              <a:t>Compose</a:t>
            </a:r>
            <a:r>
              <a:rPr lang="en-US" dirty="0"/>
              <a:t>.</a:t>
            </a:r>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9" name="TextBox 8">
            <a:extLst>
              <a:ext uri="{FF2B5EF4-FFF2-40B4-BE49-F238E27FC236}">
                <a16:creationId xmlns:a16="http://schemas.microsoft.com/office/drawing/2014/main" id="{FB4BE336-2492-69D0-B22E-6670B3BFD4F5}"/>
              </a:ext>
            </a:extLst>
          </p:cNvPr>
          <p:cNvSpPr txBox="1"/>
          <p:nvPr/>
        </p:nvSpPr>
        <p:spPr bwMode="auto">
          <a:xfrm>
            <a:off x="5449887" y="2763520"/>
            <a:ext cx="6096000" cy="1384995"/>
          </a:xfrm>
          <a:prstGeom prst="rect">
            <a:avLst/>
          </a:prstGeom>
          <a:noFill/>
        </p:spPr>
        <p:txBody>
          <a:bodyPr wrap="square">
            <a:spAutoFit/>
          </a:bodyPr>
          <a:lstStyle/>
          <a:p>
            <a:r>
              <a:rPr lang="en-GB" sz="1400" dirty="0">
                <a:solidFill>
                  <a:srgbClr val="0033B3"/>
                </a:solidFill>
                <a:effectLst/>
              </a:rPr>
              <a:t>object </a:t>
            </a:r>
            <a:r>
              <a:rPr lang="en-GB" sz="1400" dirty="0" err="1">
                <a:solidFill>
                  <a:srgbClr val="000000"/>
                </a:solidFill>
                <a:effectLst/>
              </a:rPr>
              <a:t>SampleComponent</a:t>
            </a:r>
            <a:r>
              <a:rPr lang="en-GB" sz="1400" dirty="0">
                <a:solidFill>
                  <a:srgbClr val="000000"/>
                </a:solidFill>
                <a:effectLst/>
              </a:rPr>
              <a:t> </a:t>
            </a:r>
            <a:r>
              <a:rPr lang="en-GB" sz="1400" dirty="0">
                <a:solidFill>
                  <a:srgbClr val="080808"/>
                </a:solidFill>
                <a:effectLst/>
              </a:rPr>
              <a:t>: </a:t>
            </a:r>
            <a:r>
              <a:rPr lang="en-GB" sz="1400" dirty="0" err="1">
                <a:solidFill>
                  <a:srgbClr val="000000"/>
                </a:solidFill>
                <a:effectLst/>
              </a:rPr>
              <a:t>KoinComponent</a:t>
            </a:r>
            <a:r>
              <a:rPr lang="en-GB" sz="1400" dirty="0">
                <a:solidFill>
                  <a:srgbClr val="000000"/>
                </a:solidFill>
                <a:effectLst/>
              </a:rPr>
              <a:t> </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    </a:t>
            </a:r>
            <a:r>
              <a:rPr lang="en-GB" sz="1400" dirty="0" err="1">
                <a:solidFill>
                  <a:srgbClr val="0033B3"/>
                </a:solidFill>
                <a:effectLst/>
              </a:rPr>
              <a:t>val</a:t>
            </a:r>
            <a:r>
              <a:rPr lang="en-GB" sz="1400" dirty="0">
                <a:solidFill>
                  <a:srgbClr val="0033B3"/>
                </a:solidFill>
                <a:effectLst/>
              </a:rPr>
              <a:t> </a:t>
            </a:r>
            <a:r>
              <a:rPr lang="en-GB" sz="1400" dirty="0" err="1">
                <a:solidFill>
                  <a:srgbClr val="871094"/>
                </a:solidFill>
                <a:effectLst/>
              </a:rPr>
              <a:t>sampleViewModelFactory</a:t>
            </a:r>
            <a:r>
              <a:rPr lang="en-GB" sz="1400" dirty="0">
                <a:solidFill>
                  <a:srgbClr val="871094"/>
                </a:solidFill>
                <a:effectLst/>
              </a:rPr>
              <a:t> </a:t>
            </a:r>
            <a:r>
              <a:rPr lang="en-GB" sz="1400" dirty="0">
                <a:solidFill>
                  <a:srgbClr val="0033B3"/>
                </a:solidFill>
                <a:effectLst/>
              </a:rPr>
              <a:t>by </a:t>
            </a:r>
            <a:r>
              <a:rPr lang="en-GB" sz="1400" i="1" dirty="0">
                <a:solidFill>
                  <a:srgbClr val="00627A"/>
                </a:solidFill>
                <a:effectLst/>
              </a:rPr>
              <a:t>inject</a:t>
            </a:r>
            <a:r>
              <a:rPr lang="en-GB" sz="1400" dirty="0">
                <a:solidFill>
                  <a:srgbClr val="080808"/>
                </a:solidFill>
                <a:effectLst/>
              </a:rPr>
              <a:t>&lt;</a:t>
            </a:r>
            <a:r>
              <a:rPr lang="en-GB" sz="1400" dirty="0" err="1">
                <a:solidFill>
                  <a:srgbClr val="000000"/>
                </a:solidFill>
                <a:effectLst/>
              </a:rPr>
              <a:t>ViewModelProvider</a:t>
            </a:r>
            <a:r>
              <a:rPr lang="en-GB" sz="1400" dirty="0" err="1">
                <a:solidFill>
                  <a:srgbClr val="080808"/>
                </a:solidFill>
                <a:effectLst/>
              </a:rPr>
              <a:t>.</a:t>
            </a:r>
            <a:r>
              <a:rPr lang="en-GB" sz="1400" dirty="0" err="1">
                <a:solidFill>
                  <a:srgbClr val="000000"/>
                </a:solidFill>
                <a:effectLst/>
              </a:rPr>
              <a:t>Factory</a:t>
            </a:r>
            <a:r>
              <a:rPr lang="en-GB" sz="1400" dirty="0">
                <a:solidFill>
                  <a:srgbClr val="080808"/>
                </a:solidFill>
                <a:effectLst/>
              </a:rPr>
              <a:t>&gt;(</a:t>
            </a:r>
            <a:br>
              <a:rPr lang="en-GB" sz="1400" dirty="0">
                <a:solidFill>
                  <a:srgbClr val="080808"/>
                </a:solidFill>
                <a:effectLst/>
              </a:rPr>
            </a:br>
            <a:r>
              <a:rPr lang="en-GB" sz="1400" dirty="0">
                <a:solidFill>
                  <a:srgbClr val="080808"/>
                </a:solidFill>
                <a:effectLst/>
              </a:rPr>
              <a:t>        </a:t>
            </a:r>
            <a:r>
              <a:rPr lang="en-GB" sz="1400" dirty="0">
                <a:solidFill>
                  <a:srgbClr val="4A86E8"/>
                </a:solidFill>
                <a:effectLst/>
              </a:rPr>
              <a:t>qualifier = </a:t>
            </a:r>
            <a:r>
              <a:rPr lang="en-GB" sz="1400" i="1" dirty="0" err="1">
                <a:solidFill>
                  <a:srgbClr val="871094"/>
                </a:solidFill>
                <a:effectLst/>
              </a:rPr>
              <a:t>SampleViewModelFactoryQualifier</a:t>
            </a:r>
            <a:br>
              <a:rPr lang="en-GB" sz="1400" i="1" dirty="0">
                <a:solidFill>
                  <a:srgbClr val="871094"/>
                </a:solidFill>
                <a:effectLst/>
              </a:rPr>
            </a:br>
            <a:r>
              <a:rPr lang="en-GB" sz="1400" i="1" dirty="0">
                <a:solidFill>
                  <a:srgbClr val="871094"/>
                </a:solidFill>
                <a:effectLst/>
              </a:rPr>
              <a:t>    </a:t>
            </a:r>
            <a:r>
              <a:rPr lang="en-GB" sz="1400" dirty="0">
                <a:solidFill>
                  <a:srgbClr val="080808"/>
                </a:solidFill>
                <a:effectLst/>
              </a:rPr>
              <a:t>)</a:t>
            </a:r>
            <a:br>
              <a:rPr lang="en-GB" sz="1400" dirty="0">
                <a:solidFill>
                  <a:srgbClr val="080808"/>
                </a:solidFill>
                <a:effectLst/>
              </a:rPr>
            </a:br>
            <a:r>
              <a:rPr lang="en-GB" sz="1400" dirty="0">
                <a:solidFill>
                  <a:srgbClr val="080808"/>
                </a:solidFill>
                <a:effectLst/>
              </a:rPr>
              <a:t>}</a:t>
            </a:r>
          </a:p>
        </p:txBody>
      </p:sp>
    </p:spTree>
    <p:extLst>
      <p:ext uri="{BB962C8B-B14F-4D97-AF65-F5344CB8AC3E}">
        <p14:creationId xmlns:p14="http://schemas.microsoft.com/office/powerpoint/2010/main" val="2087006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41B8-FC4F-459B-D582-7C50AFC72211}"/>
              </a:ext>
            </a:extLst>
          </p:cNvPr>
          <p:cNvSpPr>
            <a:spLocks noGrp="1"/>
          </p:cNvSpPr>
          <p:nvPr>
            <p:ph type="title"/>
          </p:nvPr>
        </p:nvSpPr>
        <p:spPr/>
        <p:txBody>
          <a:bodyPr/>
          <a:lstStyle/>
          <a:p>
            <a:r>
              <a:rPr lang="ru-RU" dirty="0"/>
              <a:t>Интеграция нового функционала в приложение</a:t>
            </a:r>
            <a:endParaRPr lang="en-RU" dirty="0"/>
          </a:p>
        </p:txBody>
      </p:sp>
      <p:sp>
        <p:nvSpPr>
          <p:cNvPr id="4" name="Text Placeholder 3">
            <a:extLst>
              <a:ext uri="{FF2B5EF4-FFF2-40B4-BE49-F238E27FC236}">
                <a16:creationId xmlns:a16="http://schemas.microsoft.com/office/drawing/2014/main" id="{5481842F-FE95-C765-34A3-52303F9BB6EB}"/>
              </a:ext>
            </a:extLst>
          </p:cNvPr>
          <p:cNvSpPr>
            <a:spLocks noGrp="1"/>
          </p:cNvSpPr>
          <p:nvPr>
            <p:ph type="body" sz="quarter" idx="14"/>
          </p:nvPr>
        </p:nvSpPr>
        <p:spPr/>
        <p:txBody>
          <a:bodyPr/>
          <a:lstStyle/>
          <a:p>
            <a:r>
              <a:rPr lang="ru-RU" dirty="0"/>
              <a:t>Добавляем модуль и экран в графы</a:t>
            </a:r>
            <a:endParaRPr lang="en-RU" dirty="0"/>
          </a:p>
        </p:txBody>
      </p:sp>
      <p:sp>
        <p:nvSpPr>
          <p:cNvPr id="5" name="Text Placeholder 4">
            <a:extLst>
              <a:ext uri="{FF2B5EF4-FFF2-40B4-BE49-F238E27FC236}">
                <a16:creationId xmlns:a16="http://schemas.microsoft.com/office/drawing/2014/main" id="{E0A97201-50AE-A3BC-7208-CBBEE07D4A21}"/>
              </a:ext>
            </a:extLst>
          </p:cNvPr>
          <p:cNvSpPr>
            <a:spLocks noGrp="1"/>
          </p:cNvSpPr>
          <p:nvPr>
            <p:ph type="body" sz="quarter" idx="17"/>
          </p:nvPr>
        </p:nvSpPr>
        <p:spPr/>
        <p:txBody>
          <a:bodyPr/>
          <a:lstStyle/>
          <a:p>
            <a:r>
              <a:rPr lang="ru-RU" dirty="0"/>
              <a:t>Для интеграции новой функциональности осталось лишь добавить </a:t>
            </a:r>
            <a:r>
              <a:rPr lang="en-US" b="1" dirty="0"/>
              <a:t>Koin</a:t>
            </a:r>
            <a:r>
              <a:rPr lang="ru-RU" dirty="0"/>
              <a:t>-модуль в модули приложения (</a:t>
            </a:r>
            <a:r>
              <a:rPr lang="en-US" b="1" dirty="0" err="1"/>
              <a:t>appModules</a:t>
            </a:r>
            <a:r>
              <a:rPr lang="ru-RU" dirty="0"/>
              <a:t>), а также добавить новый экран в навигационный граф.</a:t>
            </a:r>
          </a:p>
          <a:p>
            <a:r>
              <a:rPr lang="ru-RU" dirty="0"/>
              <a:t>После выполнения всех этих действий в других модулях (если не забыть добавить к ним </a:t>
            </a:r>
            <a:r>
              <a:rPr lang="en-US" b="1" dirty="0"/>
              <a:t>Gradle</a:t>
            </a:r>
            <a:r>
              <a:rPr lang="en-US" dirty="0"/>
              <a:t> </a:t>
            </a:r>
            <a:r>
              <a:rPr lang="ru-RU" dirty="0"/>
              <a:t>зависимость на </a:t>
            </a:r>
            <a:r>
              <a:rPr lang="en-US" b="1" dirty="0"/>
              <a:t>Sample API </a:t>
            </a:r>
            <a:r>
              <a:rPr lang="ru-RU" dirty="0"/>
              <a:t>модуль) появиться доступ к </a:t>
            </a:r>
            <a:r>
              <a:rPr lang="en-US" dirty="0"/>
              <a:t>”</a:t>
            </a:r>
            <a:r>
              <a:rPr lang="ru-RU" dirty="0"/>
              <a:t>пути</a:t>
            </a:r>
            <a:r>
              <a:rPr lang="en-US" dirty="0"/>
              <a:t>”</a:t>
            </a:r>
            <a:r>
              <a:rPr lang="ru-RU" dirty="0"/>
              <a:t> нового экрана, на который легко можно перейти, используя </a:t>
            </a:r>
            <a:r>
              <a:rPr lang="en-US" b="1" dirty="0"/>
              <a:t>Router</a:t>
            </a:r>
            <a:r>
              <a:rPr lang="en-US" dirty="0"/>
              <a:t>.</a:t>
            </a:r>
          </a:p>
        </p:txBody>
      </p:sp>
      <p:sp>
        <p:nvSpPr>
          <p:cNvPr id="7" name="Text Placeholder 6">
            <a:extLst>
              <a:ext uri="{FF2B5EF4-FFF2-40B4-BE49-F238E27FC236}">
                <a16:creationId xmlns:a16="http://schemas.microsoft.com/office/drawing/2014/main" id="{BAEDE68B-A4CF-56F9-90E0-2229B852671A}"/>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pic>
        <p:nvPicPr>
          <p:cNvPr id="3" name="Picture 2">
            <a:extLst>
              <a:ext uri="{FF2B5EF4-FFF2-40B4-BE49-F238E27FC236}">
                <a16:creationId xmlns:a16="http://schemas.microsoft.com/office/drawing/2014/main" id="{F5549DDA-D0D8-6D55-0B21-2DB2D50C357F}"/>
              </a:ext>
            </a:extLst>
          </p:cNvPr>
          <p:cNvPicPr>
            <a:picLocks noChangeAspect="1"/>
          </p:cNvPicPr>
          <p:nvPr/>
        </p:nvPicPr>
        <p:blipFill>
          <a:blip r:embed="rId3"/>
          <a:stretch>
            <a:fillRect/>
          </a:stretch>
        </p:blipFill>
        <p:spPr>
          <a:xfrm>
            <a:off x="7017120" y="1376998"/>
            <a:ext cx="2841707" cy="5113071"/>
          </a:xfrm>
          <a:prstGeom prst="rect">
            <a:avLst/>
          </a:prstGeom>
        </p:spPr>
      </p:pic>
    </p:spTree>
    <p:extLst>
      <p:ext uri="{BB962C8B-B14F-4D97-AF65-F5344CB8AC3E}">
        <p14:creationId xmlns:p14="http://schemas.microsoft.com/office/powerpoint/2010/main" val="1063642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ru-RU" dirty="0"/>
              <a:t>Валидация графа зависимостей (</a:t>
            </a:r>
            <a:r>
              <a:rPr lang="en-US" dirty="0"/>
              <a:t>DI</a:t>
            </a:r>
            <a:r>
              <a:rPr lang="ru-RU" dirty="0"/>
              <a:t>)</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Тест для валидации графа</a:t>
            </a:r>
            <a:endParaRPr lang="en-RU" dirty="0"/>
          </a:p>
        </p:txBody>
      </p:sp>
      <p:sp>
        <p:nvSpPr>
          <p:cNvPr id="5" name="Text Placeholder 4">
            <a:extLst>
              <a:ext uri="{FF2B5EF4-FFF2-40B4-BE49-F238E27FC236}">
                <a16:creationId xmlns:a16="http://schemas.microsoft.com/office/drawing/2014/main" id="{2595CAB5-0164-588C-7884-5C8856C42A5A}"/>
              </a:ext>
            </a:extLst>
          </p:cNvPr>
          <p:cNvSpPr>
            <a:spLocks noGrp="1"/>
          </p:cNvSpPr>
          <p:nvPr>
            <p:ph type="body" sz="quarter" idx="17"/>
          </p:nvPr>
        </p:nvSpPr>
        <p:spPr/>
        <p:txBody>
          <a:bodyPr/>
          <a:lstStyle/>
          <a:p>
            <a:r>
              <a:rPr lang="ru-RU" dirty="0"/>
              <a:t>В приложении </a:t>
            </a:r>
            <a:r>
              <a:rPr lang="en-US" dirty="0"/>
              <a:t>“</a:t>
            </a:r>
            <a:r>
              <a:rPr lang="en-US" dirty="0" err="1"/>
              <a:t>Lanugage</a:t>
            </a:r>
            <a:r>
              <a:rPr lang="en-US" dirty="0"/>
              <a:t> App” </a:t>
            </a:r>
            <a:r>
              <a:rPr lang="ru-RU" dirty="0"/>
              <a:t>используется библиотека </a:t>
            </a:r>
            <a:r>
              <a:rPr lang="en-US" dirty="0"/>
              <a:t>Koin </a:t>
            </a:r>
            <a:r>
              <a:rPr lang="ru-RU" dirty="0"/>
              <a:t>для реализации внедрения зависимостей. Данная библиотека создаёт граф зависимостей во время работы приложения, что может привести к потенциальным вылетам приложения. Для того, чтобы избежать данной проблемы, был написан </a:t>
            </a:r>
            <a:r>
              <a:rPr lang="en-US" b="1" dirty="0"/>
              <a:t>Unit</a:t>
            </a:r>
            <a:r>
              <a:rPr lang="ru-RU" b="1" dirty="0"/>
              <a:t>-тест</a:t>
            </a:r>
            <a:r>
              <a:rPr lang="ru-RU" dirty="0"/>
              <a:t>, который проверяет граф зависимостей. </a:t>
            </a:r>
          </a:p>
          <a:p>
            <a:r>
              <a:rPr lang="ru-RU" dirty="0"/>
              <a:t>Для того, чтобы не забывать его запускать, запуск данного теста был добавлен в </a:t>
            </a:r>
            <a:r>
              <a:rPr lang="en-US" b="1" dirty="0"/>
              <a:t>pre-commit hook</a:t>
            </a:r>
            <a:r>
              <a:rPr lang="ru-RU" dirty="0"/>
              <a:t>, то есть тест будет запускаться каждый раз, когда какой-либо разработчик сделает </a:t>
            </a:r>
            <a:r>
              <a:rPr lang="en-US" b="1" dirty="0"/>
              <a:t>Git Commit</a:t>
            </a:r>
            <a:r>
              <a:rPr lang="en-US" dirty="0"/>
              <a:t>.</a:t>
            </a:r>
            <a:r>
              <a:rPr lang="ru-RU" dirty="0"/>
              <a:t> </a:t>
            </a:r>
            <a:endParaRPr lang="en-RU" dirty="0"/>
          </a:p>
        </p:txBody>
      </p:sp>
      <p:sp>
        <p:nvSpPr>
          <p:cNvPr id="6" name="Text Placeholder 5">
            <a:extLst>
              <a:ext uri="{FF2B5EF4-FFF2-40B4-BE49-F238E27FC236}">
                <a16:creationId xmlns:a16="http://schemas.microsoft.com/office/drawing/2014/main" id="{51C4F29F-7921-84F8-24B6-E8F316749328}"/>
              </a:ext>
            </a:extLst>
          </p:cNvPr>
          <p:cNvSpPr>
            <a:spLocks noGrp="1"/>
          </p:cNvSpPr>
          <p:nvPr>
            <p:ph type="body" sz="quarter" idx="18"/>
          </p:nvPr>
        </p:nvSpPr>
        <p:spPr/>
        <p:txBody>
          <a:bodyPr/>
          <a:lstStyle/>
          <a:p>
            <a:r>
              <a:rPr lang="ru-RU" dirty="0"/>
              <a:t>Таким образом мы закрываем проблему валидации графа зависимостей</a:t>
            </a:r>
            <a:endParaRPr lang="en-RU" dirty="0"/>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Тестирование</a:t>
            </a:r>
            <a:endParaRPr lang="en-RU" dirty="0"/>
          </a:p>
        </p:txBody>
      </p:sp>
      <p:sp>
        <p:nvSpPr>
          <p:cNvPr id="9" name="TextBox 8">
            <a:extLst>
              <a:ext uri="{FF2B5EF4-FFF2-40B4-BE49-F238E27FC236}">
                <a16:creationId xmlns:a16="http://schemas.microsoft.com/office/drawing/2014/main" id="{559F3CB6-9BFA-5379-330E-15F490910895}"/>
              </a:ext>
            </a:extLst>
          </p:cNvPr>
          <p:cNvSpPr txBox="1"/>
          <p:nvPr/>
        </p:nvSpPr>
        <p:spPr bwMode="auto">
          <a:xfrm>
            <a:off x="5613400" y="2225040"/>
            <a:ext cx="6096000" cy="3693319"/>
          </a:xfrm>
          <a:prstGeom prst="rect">
            <a:avLst/>
          </a:prstGeom>
          <a:noFill/>
        </p:spPr>
        <p:txBody>
          <a:bodyPr wrap="square">
            <a:spAutoFit/>
          </a:bodyPr>
          <a:lstStyle/>
          <a:p>
            <a:r>
              <a:rPr lang="en-GB" dirty="0">
                <a:solidFill>
                  <a:srgbClr val="0033B3"/>
                </a:solidFill>
                <a:effectLst/>
              </a:rPr>
              <a:t>class </a:t>
            </a:r>
            <a:r>
              <a:rPr lang="en-GB" dirty="0" err="1">
                <a:solidFill>
                  <a:srgbClr val="000000"/>
                </a:solidFill>
                <a:effectLst/>
              </a:rPr>
              <a:t>DependencyGraphTest</a:t>
            </a:r>
            <a:r>
              <a:rPr lang="en-GB" dirty="0">
                <a:solidFill>
                  <a:srgbClr val="000000"/>
                </a:solidFill>
                <a:effectLst/>
              </a:rPr>
              <a:t> </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a:solidFill>
                  <a:srgbClr val="9E880D"/>
                </a:solidFill>
                <a:effectLst/>
              </a:rPr>
              <a:t>@Test</a:t>
            </a:r>
            <a:br>
              <a:rPr lang="en-GB" dirty="0">
                <a:solidFill>
                  <a:srgbClr val="9E880D"/>
                </a:solidFill>
                <a:effectLst/>
              </a:rPr>
            </a:br>
            <a:r>
              <a:rPr lang="en-GB" dirty="0">
                <a:solidFill>
                  <a:srgbClr val="9E880D"/>
                </a:solidFill>
                <a:effectLst/>
              </a:rPr>
              <a:t>    </a:t>
            </a:r>
            <a:r>
              <a:rPr lang="en-GB" dirty="0">
                <a:solidFill>
                  <a:srgbClr val="0033B3"/>
                </a:solidFill>
                <a:effectLst/>
              </a:rPr>
              <a:t>fun </a:t>
            </a:r>
            <a:r>
              <a:rPr lang="en-GB" dirty="0">
                <a:solidFill>
                  <a:srgbClr val="00627A"/>
                </a:solidFill>
                <a:effectLst/>
              </a:rPr>
              <a:t>`check dependency graph`</a:t>
            </a:r>
            <a:r>
              <a:rPr lang="en-GB" dirty="0">
                <a:solidFill>
                  <a:srgbClr val="080808"/>
                </a:solidFill>
                <a:effectLst/>
              </a:rPr>
              <a:t>() {</a:t>
            </a:r>
            <a:br>
              <a:rPr lang="en-GB" dirty="0">
                <a:solidFill>
                  <a:srgbClr val="080808"/>
                </a:solidFill>
                <a:effectLst/>
              </a:rPr>
            </a:br>
            <a:r>
              <a:rPr lang="en-GB" dirty="0">
                <a:solidFill>
                  <a:srgbClr val="080808"/>
                </a:solidFill>
                <a:effectLst/>
              </a:rPr>
              <a:t>        </a:t>
            </a:r>
            <a:r>
              <a:rPr lang="en-GB" dirty="0">
                <a:solidFill>
                  <a:srgbClr val="0033B3"/>
                </a:solidFill>
                <a:effectLst/>
              </a:rPr>
              <a:t>module </a:t>
            </a:r>
            <a:r>
              <a:rPr lang="en-GB" b="1" dirty="0">
                <a:solidFill>
                  <a:srgbClr val="080808"/>
                </a:solidFill>
                <a:effectLst/>
              </a:rPr>
              <a:t>{</a:t>
            </a:r>
            <a:br>
              <a:rPr lang="en-GB" b="1" dirty="0">
                <a:solidFill>
                  <a:srgbClr val="080808"/>
                </a:solidFill>
                <a:effectLst/>
              </a:rPr>
            </a:br>
            <a:r>
              <a:rPr lang="en-GB" b="1" dirty="0">
                <a:solidFill>
                  <a:srgbClr val="080808"/>
                </a:solidFill>
                <a:effectLst/>
              </a:rPr>
              <a:t>            </a:t>
            </a:r>
            <a:r>
              <a:rPr lang="en-GB" dirty="0">
                <a:solidFill>
                  <a:srgbClr val="080808"/>
                </a:solidFill>
                <a:effectLst/>
              </a:rPr>
              <a:t>includes(</a:t>
            </a:r>
            <a:r>
              <a:rPr lang="en-GB" i="1" dirty="0" err="1">
                <a:solidFill>
                  <a:srgbClr val="871094"/>
                </a:solidFill>
                <a:effectLst/>
              </a:rPr>
              <a:t>appModules</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b="1" dirty="0">
                <a:solidFill>
                  <a:srgbClr val="080808"/>
                </a:solidFill>
                <a:effectLst/>
              </a:rPr>
              <a:t>}</a:t>
            </a:r>
            <a:r>
              <a:rPr lang="en-GB" dirty="0">
                <a:solidFill>
                  <a:srgbClr val="080808"/>
                </a:solidFill>
                <a:effectLst/>
              </a:rPr>
              <a:t>.</a:t>
            </a:r>
            <a:r>
              <a:rPr lang="en-GB" i="1" dirty="0">
                <a:solidFill>
                  <a:srgbClr val="00627A"/>
                </a:solidFill>
                <a:effectLst/>
              </a:rPr>
              <a:t>verify</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err="1">
                <a:solidFill>
                  <a:srgbClr val="4A86E8"/>
                </a:solidFill>
                <a:effectLst/>
              </a:rPr>
              <a:t>extraTypes</a:t>
            </a:r>
            <a:r>
              <a:rPr lang="en-GB" dirty="0">
                <a:solidFill>
                  <a:srgbClr val="4A86E8"/>
                </a:solidFill>
                <a:effectLst/>
              </a:rPr>
              <a:t> = </a:t>
            </a:r>
            <a:r>
              <a:rPr lang="en-GB" i="1" dirty="0" err="1">
                <a:solidFill>
                  <a:srgbClr val="00627A"/>
                </a:solidFill>
                <a:effectLst/>
              </a:rPr>
              <a:t>listOf</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err="1">
                <a:solidFill>
                  <a:srgbClr val="000000"/>
                </a:solidFill>
                <a:effectLst/>
              </a:rPr>
              <a:t>HttpClientEngine</a:t>
            </a:r>
            <a:r>
              <a:rPr lang="en-GB" dirty="0">
                <a:solidFill>
                  <a:srgbClr val="080808"/>
                </a:solidFill>
                <a:effectLst/>
              </a:rPr>
              <a:t>::</a:t>
            </a:r>
            <a:r>
              <a:rPr lang="en-GB" dirty="0">
                <a:solidFill>
                  <a:srgbClr val="0033B3"/>
                </a:solidFill>
                <a:effectLst/>
              </a:rPr>
              <a:t>class</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err="1">
                <a:solidFill>
                  <a:srgbClr val="000000"/>
                </a:solidFill>
                <a:effectLst/>
              </a:rPr>
              <a:t>HttpClientConfig</a:t>
            </a:r>
            <a:r>
              <a:rPr lang="en-GB" dirty="0">
                <a:solidFill>
                  <a:srgbClr val="080808"/>
                </a:solidFill>
                <a:effectLst/>
              </a:rPr>
              <a:t>::</a:t>
            </a:r>
            <a:r>
              <a:rPr lang="en-GB" dirty="0">
                <a:solidFill>
                  <a:srgbClr val="0033B3"/>
                </a:solidFill>
                <a:effectLst/>
              </a:rPr>
              <a:t>class</a:t>
            </a:r>
            <a:r>
              <a:rPr lang="en-GB" dirty="0">
                <a:solidFill>
                  <a:srgbClr val="080808"/>
                </a:solidFill>
                <a:effectLst/>
              </a:rPr>
              <a:t>,</a:t>
            </a:r>
            <a:br>
              <a:rPr lang="en-GB" dirty="0">
                <a:solidFill>
                  <a:srgbClr val="080808"/>
                </a:solidFill>
                <a:effectLst/>
              </a:rPr>
            </a:br>
            <a:r>
              <a:rPr lang="en-GB" dirty="0">
                <a:solidFill>
                  <a:srgbClr val="080808"/>
                </a:solidFill>
                <a:effectLst/>
              </a:rPr>
              <a:t>            )</a:t>
            </a:r>
            <a:br>
              <a:rPr lang="en-GB" dirty="0">
                <a:solidFill>
                  <a:srgbClr val="080808"/>
                </a:solidFill>
                <a:effectLst/>
              </a:rPr>
            </a:br>
            <a:r>
              <a:rPr lang="en-GB" dirty="0">
                <a:solidFill>
                  <a:srgbClr val="080808"/>
                </a:solidFill>
                <a:effectLst/>
              </a:rPr>
              <a:t>        )</a:t>
            </a:r>
            <a:br>
              <a:rPr lang="en-GB" dirty="0">
                <a:solidFill>
                  <a:srgbClr val="080808"/>
                </a:solidFill>
                <a:effectLst/>
              </a:rPr>
            </a:br>
            <a:r>
              <a:rPr lang="en-GB" dirty="0">
                <a:solidFill>
                  <a:srgbClr val="080808"/>
                </a:solidFill>
                <a:effectLst/>
              </a:rPr>
              <a:t>    }</a:t>
            </a:r>
            <a:br>
              <a:rPr lang="en-GB" dirty="0">
                <a:solidFill>
                  <a:srgbClr val="080808"/>
                </a:solidFill>
                <a:effectLst/>
              </a:rPr>
            </a:br>
            <a:r>
              <a:rPr lang="en-GB" dirty="0">
                <a:solidFill>
                  <a:srgbClr val="080808"/>
                </a:solidFill>
                <a:effectLst/>
              </a:rPr>
              <a:t>}</a:t>
            </a:r>
          </a:p>
        </p:txBody>
      </p:sp>
    </p:spTree>
    <p:extLst>
      <p:ext uri="{BB962C8B-B14F-4D97-AF65-F5344CB8AC3E}">
        <p14:creationId xmlns:p14="http://schemas.microsoft.com/office/powerpoint/2010/main" val="3091415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en-US" dirty="0"/>
              <a:t>UI-</a:t>
            </a:r>
            <a:r>
              <a:rPr lang="ru-RU" dirty="0"/>
              <a:t>тесты экранов приветствия</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Класс для тестирования</a:t>
            </a:r>
            <a:endParaRPr lang="en-RU" dirty="0"/>
          </a:p>
        </p:txBody>
      </p:sp>
      <p:sp>
        <p:nvSpPr>
          <p:cNvPr id="5" name="Text Placeholder 4">
            <a:extLst>
              <a:ext uri="{FF2B5EF4-FFF2-40B4-BE49-F238E27FC236}">
                <a16:creationId xmlns:a16="http://schemas.microsoft.com/office/drawing/2014/main" id="{2595CAB5-0164-588C-7884-5C8856C42A5A}"/>
              </a:ext>
            </a:extLst>
          </p:cNvPr>
          <p:cNvSpPr>
            <a:spLocks noGrp="1"/>
          </p:cNvSpPr>
          <p:nvPr>
            <p:ph type="body" sz="quarter" idx="17"/>
          </p:nvPr>
        </p:nvSpPr>
        <p:spPr/>
        <p:txBody>
          <a:bodyPr/>
          <a:lstStyle/>
          <a:p>
            <a:r>
              <a:rPr lang="ru-RU" dirty="0"/>
              <a:t>В данный момент приложения имеются функциональные тесты только для экранов приветствия. В дальнейшем планируется дописать тесты для всей остальной функциональности приложения.</a:t>
            </a:r>
            <a:endParaRPr lang="en-RU" dirty="0"/>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Тестирование</a:t>
            </a:r>
            <a:endParaRPr lang="en-RU" dirty="0"/>
          </a:p>
        </p:txBody>
      </p:sp>
      <p:sp>
        <p:nvSpPr>
          <p:cNvPr id="9" name="TextBox 8">
            <a:extLst>
              <a:ext uri="{FF2B5EF4-FFF2-40B4-BE49-F238E27FC236}">
                <a16:creationId xmlns:a16="http://schemas.microsoft.com/office/drawing/2014/main" id="{559F3CB6-9BFA-5379-330E-15F490910895}"/>
              </a:ext>
            </a:extLst>
          </p:cNvPr>
          <p:cNvSpPr txBox="1"/>
          <p:nvPr/>
        </p:nvSpPr>
        <p:spPr bwMode="auto">
          <a:xfrm>
            <a:off x="5508399" y="1604708"/>
            <a:ext cx="6096000" cy="4708981"/>
          </a:xfrm>
          <a:prstGeom prst="rect">
            <a:avLst/>
          </a:prstGeom>
          <a:noFill/>
        </p:spPr>
        <p:txBody>
          <a:bodyPr wrap="square">
            <a:spAutoFit/>
          </a:bodyPr>
          <a:lstStyle/>
          <a:p>
            <a:r>
              <a:rPr lang="en-GB" sz="1200" dirty="0">
                <a:solidFill>
                  <a:srgbClr val="0033B3"/>
                </a:solidFill>
                <a:effectLst/>
              </a:rPr>
              <a:t>class </a:t>
            </a:r>
            <a:r>
              <a:rPr lang="en-GB" sz="1200" dirty="0" err="1">
                <a:solidFill>
                  <a:srgbClr val="000000"/>
                </a:solidFill>
                <a:effectLst/>
              </a:rPr>
              <a:t>OnboardingTest</a:t>
            </a:r>
            <a:r>
              <a:rPr lang="en-GB" sz="1200" dirty="0">
                <a:solidFill>
                  <a:srgbClr val="000000"/>
                </a:solidFill>
                <a:effectLst/>
              </a:rPr>
              <a:t> </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a:solidFill>
                  <a:srgbClr val="9E880D"/>
                </a:solidFill>
                <a:effectLst/>
              </a:rPr>
              <a:t>@</a:t>
            </a:r>
            <a:r>
              <a:rPr lang="en-GB" sz="1200" dirty="0" err="1">
                <a:solidFill>
                  <a:srgbClr val="9E880D"/>
                </a:solidFill>
                <a:effectLst/>
              </a:rPr>
              <a:t>get:Rule</a:t>
            </a:r>
            <a:br>
              <a:rPr lang="en-GB" sz="1200" dirty="0">
                <a:solidFill>
                  <a:srgbClr val="9E880D"/>
                </a:solidFill>
                <a:effectLst/>
              </a:rPr>
            </a:br>
            <a:r>
              <a:rPr lang="en-GB" sz="1200" dirty="0">
                <a:solidFill>
                  <a:srgbClr val="9E880D"/>
                </a:solidFill>
                <a:effectLst/>
              </a:rPr>
              <a:t>    </a:t>
            </a:r>
            <a:r>
              <a:rPr lang="en-GB" sz="1200" dirty="0" err="1">
                <a:solidFill>
                  <a:srgbClr val="0033B3"/>
                </a:solidFill>
                <a:effectLst/>
              </a:rPr>
              <a:t>val</a:t>
            </a:r>
            <a:r>
              <a:rPr lang="en-GB" sz="1200" dirty="0">
                <a:solidFill>
                  <a:srgbClr val="0033B3"/>
                </a:solidFill>
                <a:effectLst/>
              </a:rPr>
              <a:t> </a:t>
            </a:r>
            <a:r>
              <a:rPr lang="en-GB" sz="1200" dirty="0" err="1">
                <a:solidFill>
                  <a:srgbClr val="871094"/>
                </a:solidFill>
                <a:effectLst/>
              </a:rPr>
              <a:t>composeTestRule</a:t>
            </a:r>
            <a:r>
              <a:rPr lang="en-GB" sz="1200" dirty="0">
                <a:solidFill>
                  <a:srgbClr val="871094"/>
                </a:solidFill>
                <a:effectLst/>
              </a:rPr>
              <a:t> </a:t>
            </a:r>
            <a:r>
              <a:rPr lang="en-GB" sz="1200" dirty="0">
                <a:solidFill>
                  <a:srgbClr val="080808"/>
                </a:solidFill>
                <a:effectLst/>
              </a:rPr>
              <a:t>= </a:t>
            </a:r>
            <a:r>
              <a:rPr lang="en-GB" sz="1200" i="1" dirty="0" err="1">
                <a:solidFill>
                  <a:srgbClr val="00627A"/>
                </a:solidFill>
                <a:effectLst/>
              </a:rPr>
              <a:t>createAndroidComposeRule</a:t>
            </a:r>
            <a:r>
              <a:rPr lang="en-GB" sz="1200" dirty="0">
                <a:solidFill>
                  <a:srgbClr val="080808"/>
                </a:solidFill>
                <a:effectLst/>
              </a:rPr>
              <a:t>&lt;</a:t>
            </a:r>
            <a:r>
              <a:rPr lang="en-GB" sz="1200" dirty="0" err="1">
                <a:solidFill>
                  <a:srgbClr val="000000"/>
                </a:solidFill>
                <a:effectLst/>
              </a:rPr>
              <a:t>ComponentActivity</a:t>
            </a:r>
            <a:r>
              <a:rPr lang="en-GB" sz="1200" dirty="0">
                <a:solidFill>
                  <a:srgbClr val="080808"/>
                </a:solidFill>
                <a:effectLst/>
              </a:rPr>
              <a:t>&gt;()</a:t>
            </a:r>
            <a:br>
              <a:rPr lang="en-GB" sz="1200" dirty="0">
                <a:solidFill>
                  <a:srgbClr val="080808"/>
                </a:solidFill>
                <a:effectLst/>
              </a:rPr>
            </a:br>
            <a:r>
              <a:rPr lang="en-GB" sz="1200" dirty="0">
                <a:solidFill>
                  <a:srgbClr val="080808"/>
                </a:solidFill>
                <a:effectLst/>
              </a:rPr>
              <a:t>    </a:t>
            </a:r>
            <a:r>
              <a:rPr lang="en-GB" sz="1200" dirty="0">
                <a:solidFill>
                  <a:srgbClr val="0033B3"/>
                </a:solidFill>
                <a:effectLst/>
              </a:rPr>
              <a:t>private </a:t>
            </a:r>
            <a:r>
              <a:rPr lang="en-GB" sz="1200" dirty="0" err="1">
                <a:solidFill>
                  <a:srgbClr val="0033B3"/>
                </a:solidFill>
                <a:effectLst/>
              </a:rPr>
              <a:t>lateinit</a:t>
            </a:r>
            <a:r>
              <a:rPr lang="en-GB" sz="1200" dirty="0">
                <a:solidFill>
                  <a:srgbClr val="0033B3"/>
                </a:solidFill>
                <a:effectLst/>
              </a:rPr>
              <a:t> var </a:t>
            </a:r>
            <a:r>
              <a:rPr lang="en-GB" sz="1200" dirty="0" err="1">
                <a:solidFill>
                  <a:srgbClr val="871094"/>
                </a:solidFill>
                <a:effectLst/>
              </a:rPr>
              <a:t>navController</a:t>
            </a:r>
            <a:r>
              <a:rPr lang="en-GB" sz="1200" dirty="0">
                <a:solidFill>
                  <a:srgbClr val="080808"/>
                </a:solidFill>
                <a:effectLst/>
              </a:rPr>
              <a:t>: </a:t>
            </a:r>
            <a:r>
              <a:rPr lang="en-GB" sz="1200" dirty="0" err="1">
                <a:solidFill>
                  <a:srgbClr val="000000"/>
                </a:solidFill>
                <a:effectLst/>
              </a:rPr>
              <a:t>TestNavHostController</a:t>
            </a:r>
            <a:br>
              <a:rPr lang="en-GB" sz="1200" dirty="0">
                <a:solidFill>
                  <a:srgbClr val="000000"/>
                </a:solidFill>
                <a:effectLst/>
              </a:rPr>
            </a:br>
            <a:r>
              <a:rPr lang="en-GB" sz="1200" dirty="0">
                <a:solidFill>
                  <a:srgbClr val="000000"/>
                </a:solidFill>
                <a:effectLst/>
              </a:rPr>
              <a:t>    </a:t>
            </a:r>
            <a:r>
              <a:rPr lang="en-GB" sz="1200" dirty="0">
                <a:solidFill>
                  <a:srgbClr val="0033B3"/>
                </a:solidFill>
                <a:effectLst/>
              </a:rPr>
              <a:t>private </a:t>
            </a:r>
            <a:r>
              <a:rPr lang="en-GB" sz="1200" dirty="0" err="1">
                <a:solidFill>
                  <a:srgbClr val="0033B3"/>
                </a:solidFill>
                <a:effectLst/>
              </a:rPr>
              <a:t>val</a:t>
            </a:r>
            <a:r>
              <a:rPr lang="en-GB" sz="1200" dirty="0">
                <a:solidFill>
                  <a:srgbClr val="0033B3"/>
                </a:solidFill>
                <a:effectLst/>
              </a:rPr>
              <a:t> </a:t>
            </a:r>
            <a:r>
              <a:rPr lang="en-GB" sz="1200" dirty="0">
                <a:solidFill>
                  <a:srgbClr val="871094"/>
                </a:solidFill>
                <a:effectLst/>
              </a:rPr>
              <a:t>activity</a:t>
            </a:r>
            <a:r>
              <a:rPr lang="en-GB" sz="1200" dirty="0">
                <a:solidFill>
                  <a:srgbClr val="080808"/>
                </a:solidFill>
                <a:effectLst/>
              </a:rPr>
              <a:t>: </a:t>
            </a:r>
            <a:r>
              <a:rPr lang="en-GB" sz="1200" dirty="0">
                <a:solidFill>
                  <a:srgbClr val="000000"/>
                </a:solidFill>
                <a:effectLst/>
              </a:rPr>
              <a:t>Activity </a:t>
            </a:r>
            <a:r>
              <a:rPr lang="en-GB" sz="1200" dirty="0">
                <a:solidFill>
                  <a:srgbClr val="0033B3"/>
                </a:solidFill>
                <a:effectLst/>
              </a:rPr>
              <a:t>get</a:t>
            </a:r>
            <a:r>
              <a:rPr lang="en-GB" sz="1200" dirty="0">
                <a:solidFill>
                  <a:srgbClr val="080808"/>
                </a:solidFill>
                <a:effectLst/>
              </a:rPr>
              <a:t>() = </a:t>
            </a:r>
            <a:r>
              <a:rPr lang="en-GB" sz="1200" dirty="0" err="1">
                <a:solidFill>
                  <a:srgbClr val="871094"/>
                </a:solidFill>
                <a:effectLst/>
              </a:rPr>
              <a:t>composeTestRule</a:t>
            </a:r>
            <a:r>
              <a:rPr lang="en-GB" sz="1200" dirty="0" err="1">
                <a:solidFill>
                  <a:srgbClr val="080808"/>
                </a:solidFill>
                <a:effectLst/>
              </a:rPr>
              <a:t>.</a:t>
            </a:r>
            <a:r>
              <a:rPr lang="en-GB" sz="1200" dirty="0" err="1">
                <a:solidFill>
                  <a:srgbClr val="871094"/>
                </a:solidFill>
                <a:effectLst/>
              </a:rPr>
              <a:t>activity</a:t>
            </a:r>
            <a:br>
              <a:rPr lang="en-GB" sz="1200" dirty="0">
                <a:solidFill>
                  <a:srgbClr val="871094"/>
                </a:solidFill>
                <a:effectLst/>
              </a:rPr>
            </a:br>
            <a:br>
              <a:rPr lang="en-GB" sz="1200" dirty="0">
                <a:solidFill>
                  <a:srgbClr val="871094"/>
                </a:solidFill>
                <a:effectLst/>
              </a:rPr>
            </a:br>
            <a:r>
              <a:rPr lang="en-GB" sz="1200" dirty="0">
                <a:solidFill>
                  <a:srgbClr val="871094"/>
                </a:solidFill>
                <a:effectLst/>
              </a:rPr>
              <a:t>    </a:t>
            </a:r>
            <a:r>
              <a:rPr lang="en-GB" sz="1200" dirty="0">
                <a:solidFill>
                  <a:srgbClr val="0033B3"/>
                </a:solidFill>
                <a:effectLst/>
              </a:rPr>
              <a:t>private fun </a:t>
            </a:r>
            <a:r>
              <a:rPr lang="en-GB" sz="1200" dirty="0">
                <a:solidFill>
                  <a:srgbClr val="00627A"/>
                </a:solidFill>
                <a:effectLst/>
              </a:rPr>
              <a:t>setup</a:t>
            </a:r>
            <a:r>
              <a:rPr lang="en-GB" sz="1200" dirty="0">
                <a:solidFill>
                  <a:srgbClr val="080808"/>
                </a:solidFill>
                <a:effectLst/>
              </a:rPr>
              <a:t>(</a:t>
            </a:r>
            <a:r>
              <a:rPr lang="en-GB" sz="1200" dirty="0" err="1">
                <a:solidFill>
                  <a:srgbClr val="080808"/>
                </a:solidFill>
                <a:effectLst/>
              </a:rPr>
              <a:t>onboardingRepository</a:t>
            </a:r>
            <a:r>
              <a:rPr lang="en-GB" sz="1200" dirty="0">
                <a:solidFill>
                  <a:srgbClr val="080808"/>
                </a:solidFill>
                <a:effectLst/>
              </a:rPr>
              <a:t>: </a:t>
            </a:r>
            <a:r>
              <a:rPr lang="en-GB" sz="1200" dirty="0" err="1">
                <a:solidFill>
                  <a:srgbClr val="000000"/>
                </a:solidFill>
                <a:effectLst/>
              </a:rPr>
              <a:t>OnboardingRepository</a:t>
            </a: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r>
              <a:rPr lang="en-GB" sz="1200" i="1" dirty="0">
                <a:solidFill>
                  <a:srgbClr val="8C8C8C"/>
                </a:solidFill>
                <a:effectLst/>
              </a:rPr>
              <a:t>// Setup code...</a:t>
            </a:r>
            <a:br>
              <a:rPr lang="en-GB" sz="1200" i="1" dirty="0">
                <a:solidFill>
                  <a:srgbClr val="8C8C8C"/>
                </a:solidFill>
                <a:effectLst/>
              </a:rPr>
            </a:br>
            <a:r>
              <a:rPr lang="en-GB" sz="1200" i="1" dirty="0">
                <a:solidFill>
                  <a:srgbClr val="8C8C8C"/>
                </a:solidFill>
                <a:effectLst/>
              </a:rPr>
              <a:t>    </a:t>
            </a:r>
            <a:r>
              <a:rPr lang="en-GB" sz="1200" dirty="0">
                <a:solidFill>
                  <a:srgbClr val="080808"/>
                </a:solidFill>
                <a:effectLst/>
              </a:rPr>
              <a:t>}</a:t>
            </a:r>
            <a:br>
              <a:rPr lang="en-GB" sz="1200" dirty="0">
                <a:solidFill>
                  <a:srgbClr val="080808"/>
                </a:solidFill>
                <a:effectLst/>
              </a:rPr>
            </a:br>
            <a:br>
              <a:rPr lang="en-GB" sz="1200" dirty="0">
                <a:solidFill>
                  <a:srgbClr val="080808"/>
                </a:solidFill>
                <a:effectLst/>
              </a:rPr>
            </a:br>
            <a:r>
              <a:rPr lang="en-GB" sz="1200" dirty="0">
                <a:solidFill>
                  <a:srgbClr val="080808"/>
                </a:solidFill>
                <a:effectLst/>
              </a:rPr>
              <a:t>    </a:t>
            </a:r>
            <a:r>
              <a:rPr lang="en-GB" sz="1200" dirty="0">
                <a:solidFill>
                  <a:srgbClr val="9E880D"/>
                </a:solidFill>
                <a:effectLst/>
              </a:rPr>
              <a:t>@Test</a:t>
            </a:r>
            <a:br>
              <a:rPr lang="en-GB" sz="1200" dirty="0">
                <a:solidFill>
                  <a:srgbClr val="9E880D"/>
                </a:solidFill>
                <a:effectLst/>
              </a:rPr>
            </a:br>
            <a:r>
              <a:rPr lang="en-GB" sz="1200" dirty="0">
                <a:solidFill>
                  <a:srgbClr val="9E880D"/>
                </a:solidFill>
                <a:effectLst/>
              </a:rPr>
              <a:t>    </a:t>
            </a:r>
            <a:r>
              <a:rPr lang="en-GB" sz="1200" dirty="0">
                <a:solidFill>
                  <a:srgbClr val="0033B3"/>
                </a:solidFill>
                <a:effectLst/>
              </a:rPr>
              <a:t>fun </a:t>
            </a:r>
            <a:r>
              <a:rPr lang="en-GB" sz="1200" dirty="0">
                <a:solidFill>
                  <a:srgbClr val="00627A"/>
                </a:solidFill>
                <a:effectLst/>
              </a:rPr>
              <a:t>`onboarding queue test`</a:t>
            </a: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r>
              <a:rPr lang="en-GB" sz="1200" i="1" dirty="0">
                <a:solidFill>
                  <a:srgbClr val="8C8C8C"/>
                </a:solidFill>
                <a:effectLst/>
              </a:rPr>
              <a:t>// Test code...</a:t>
            </a:r>
            <a:br>
              <a:rPr lang="en-GB" sz="1200" i="1" dirty="0">
                <a:solidFill>
                  <a:srgbClr val="8C8C8C"/>
                </a:solidFill>
                <a:effectLst/>
              </a:rPr>
            </a:br>
            <a:r>
              <a:rPr lang="en-GB" sz="1200" i="1" dirty="0">
                <a:solidFill>
                  <a:srgbClr val="8C8C8C"/>
                </a:solidFill>
                <a:effectLst/>
              </a:rPr>
              <a:t>    </a:t>
            </a:r>
            <a:r>
              <a:rPr lang="en-GB" sz="1200" dirty="0">
                <a:solidFill>
                  <a:srgbClr val="080808"/>
                </a:solidFill>
                <a:effectLst/>
              </a:rPr>
              <a:t>}</a:t>
            </a:r>
            <a:br>
              <a:rPr lang="en-GB" sz="1200" dirty="0">
                <a:solidFill>
                  <a:srgbClr val="080808"/>
                </a:solidFill>
                <a:effectLst/>
              </a:rPr>
            </a:br>
            <a:br>
              <a:rPr lang="en-GB" sz="1200" dirty="0">
                <a:solidFill>
                  <a:srgbClr val="080808"/>
                </a:solidFill>
                <a:effectLst/>
              </a:rPr>
            </a:br>
            <a:r>
              <a:rPr lang="en-GB" sz="1200" dirty="0">
                <a:solidFill>
                  <a:srgbClr val="080808"/>
                </a:solidFill>
                <a:effectLst/>
              </a:rPr>
              <a:t>    </a:t>
            </a:r>
            <a:r>
              <a:rPr lang="en-GB" sz="1200" dirty="0">
                <a:solidFill>
                  <a:srgbClr val="9E880D"/>
                </a:solidFill>
                <a:effectLst/>
              </a:rPr>
              <a:t>@Test</a:t>
            </a:r>
            <a:br>
              <a:rPr lang="en-GB" sz="1200" dirty="0">
                <a:solidFill>
                  <a:srgbClr val="9E880D"/>
                </a:solidFill>
                <a:effectLst/>
              </a:rPr>
            </a:br>
            <a:r>
              <a:rPr lang="en-GB" sz="1200" dirty="0">
                <a:solidFill>
                  <a:srgbClr val="9E880D"/>
                </a:solidFill>
                <a:effectLst/>
              </a:rPr>
              <a:t>    </a:t>
            </a:r>
            <a:r>
              <a:rPr lang="en-GB" sz="1200" dirty="0">
                <a:solidFill>
                  <a:srgbClr val="0033B3"/>
                </a:solidFill>
                <a:effectLst/>
              </a:rPr>
              <a:t>fun </a:t>
            </a:r>
            <a:r>
              <a:rPr lang="en-GB" sz="1200" dirty="0">
                <a:solidFill>
                  <a:srgbClr val="00627A"/>
                </a:solidFill>
                <a:effectLst/>
              </a:rPr>
              <a:t>`onboarding navigation to sign in test`</a:t>
            </a: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r>
              <a:rPr lang="en-GB" sz="1200" i="1" dirty="0">
                <a:solidFill>
                  <a:srgbClr val="8C8C8C"/>
                </a:solidFill>
                <a:effectLst/>
              </a:rPr>
              <a:t>// Test code...</a:t>
            </a:r>
            <a:br>
              <a:rPr lang="en-GB" sz="1200" i="1" dirty="0">
                <a:solidFill>
                  <a:srgbClr val="8C8C8C"/>
                </a:solidFill>
                <a:effectLst/>
              </a:rPr>
            </a:br>
            <a:r>
              <a:rPr lang="en-GB" sz="1200" i="1" dirty="0">
                <a:solidFill>
                  <a:srgbClr val="8C8C8C"/>
                </a:solidFill>
                <a:effectLst/>
              </a:rPr>
              <a:t>    </a:t>
            </a:r>
            <a:r>
              <a:rPr lang="en-GB" sz="1200" dirty="0">
                <a:solidFill>
                  <a:srgbClr val="080808"/>
                </a:solidFill>
                <a:effectLst/>
              </a:rPr>
              <a:t>}</a:t>
            </a:r>
            <a:br>
              <a:rPr lang="en-GB" sz="1200" dirty="0">
                <a:solidFill>
                  <a:srgbClr val="080808"/>
                </a:solidFill>
                <a:effectLst/>
              </a:rPr>
            </a:br>
            <a:br>
              <a:rPr lang="en-GB" sz="1200" dirty="0">
                <a:solidFill>
                  <a:srgbClr val="080808"/>
                </a:solidFill>
                <a:effectLst/>
              </a:rPr>
            </a:br>
            <a:r>
              <a:rPr lang="en-GB" sz="1200" dirty="0">
                <a:solidFill>
                  <a:srgbClr val="080808"/>
                </a:solidFill>
                <a:effectLst/>
              </a:rPr>
              <a:t>    </a:t>
            </a:r>
            <a:r>
              <a:rPr lang="en-GB" sz="1200" dirty="0">
                <a:solidFill>
                  <a:srgbClr val="9E880D"/>
                </a:solidFill>
                <a:effectLst/>
              </a:rPr>
              <a:t>@Test</a:t>
            </a:r>
            <a:br>
              <a:rPr lang="en-GB" sz="1200" dirty="0">
                <a:solidFill>
                  <a:srgbClr val="9E880D"/>
                </a:solidFill>
                <a:effectLst/>
              </a:rPr>
            </a:br>
            <a:r>
              <a:rPr lang="en-GB" sz="1200" dirty="0">
                <a:solidFill>
                  <a:srgbClr val="9E880D"/>
                </a:solidFill>
                <a:effectLst/>
              </a:rPr>
              <a:t>    </a:t>
            </a:r>
            <a:r>
              <a:rPr lang="en-GB" sz="1200" dirty="0">
                <a:solidFill>
                  <a:srgbClr val="0033B3"/>
                </a:solidFill>
                <a:effectLst/>
              </a:rPr>
              <a:t>fun </a:t>
            </a:r>
            <a:r>
              <a:rPr lang="en-GB" sz="1200" dirty="0">
                <a:solidFill>
                  <a:srgbClr val="00627A"/>
                </a:solidFill>
                <a:effectLst/>
              </a:rPr>
              <a:t>`onboarding navigation skip test`</a:t>
            </a: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r>
              <a:rPr lang="en-GB" sz="1200" i="1" dirty="0">
                <a:solidFill>
                  <a:srgbClr val="8C8C8C"/>
                </a:solidFill>
                <a:effectLst/>
              </a:rPr>
              <a:t>// Test code...</a:t>
            </a:r>
            <a:br>
              <a:rPr lang="en-GB" sz="1200" i="1" dirty="0">
                <a:solidFill>
                  <a:srgbClr val="8C8C8C"/>
                </a:solidFill>
                <a:effectLst/>
              </a:rPr>
            </a:br>
            <a:r>
              <a:rPr lang="en-GB" sz="1200" i="1" dirty="0">
                <a:solidFill>
                  <a:srgbClr val="8C8C8C"/>
                </a:solidFill>
                <a:effectLst/>
              </a:rPr>
              <a:t>    </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a:t>
            </a:r>
          </a:p>
        </p:txBody>
      </p:sp>
    </p:spTree>
    <p:extLst>
      <p:ext uri="{BB962C8B-B14F-4D97-AF65-F5344CB8AC3E}">
        <p14:creationId xmlns:p14="http://schemas.microsoft.com/office/powerpoint/2010/main" val="4210365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en-US" dirty="0"/>
              <a:t>UI-</a:t>
            </a:r>
            <a:r>
              <a:rPr lang="ru-RU" dirty="0"/>
              <a:t>тесты экранов приветствия</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Пример теста экранов приветствия</a:t>
            </a:r>
            <a:endParaRPr lang="en-RU" dirty="0"/>
          </a:p>
        </p:txBody>
      </p:sp>
      <p:sp>
        <p:nvSpPr>
          <p:cNvPr id="5" name="Text Placeholder 4">
            <a:extLst>
              <a:ext uri="{FF2B5EF4-FFF2-40B4-BE49-F238E27FC236}">
                <a16:creationId xmlns:a16="http://schemas.microsoft.com/office/drawing/2014/main" id="{2595CAB5-0164-588C-7884-5C8856C42A5A}"/>
              </a:ext>
            </a:extLst>
          </p:cNvPr>
          <p:cNvSpPr>
            <a:spLocks noGrp="1"/>
          </p:cNvSpPr>
          <p:nvPr>
            <p:ph type="body" sz="quarter" idx="17"/>
          </p:nvPr>
        </p:nvSpPr>
        <p:spPr/>
        <p:txBody>
          <a:bodyPr/>
          <a:lstStyle/>
          <a:p>
            <a:r>
              <a:rPr lang="ru-RU" dirty="0"/>
              <a:t>На данном примере представлен один из тестов экранов приветствия, который проверяет работу логики по пропуску экранов приветствия.</a:t>
            </a:r>
            <a:endParaRPr lang="en-RU" dirty="0"/>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Тестирование</a:t>
            </a:r>
            <a:endParaRPr lang="en-RU" dirty="0"/>
          </a:p>
        </p:txBody>
      </p:sp>
      <p:sp>
        <p:nvSpPr>
          <p:cNvPr id="9" name="TextBox 8">
            <a:extLst>
              <a:ext uri="{FF2B5EF4-FFF2-40B4-BE49-F238E27FC236}">
                <a16:creationId xmlns:a16="http://schemas.microsoft.com/office/drawing/2014/main" id="{559F3CB6-9BFA-5379-330E-15F490910895}"/>
              </a:ext>
            </a:extLst>
          </p:cNvPr>
          <p:cNvSpPr txBox="1"/>
          <p:nvPr/>
        </p:nvSpPr>
        <p:spPr bwMode="auto">
          <a:xfrm>
            <a:off x="5508399" y="1604708"/>
            <a:ext cx="6096000" cy="4524315"/>
          </a:xfrm>
          <a:prstGeom prst="rect">
            <a:avLst/>
          </a:prstGeom>
          <a:noFill/>
        </p:spPr>
        <p:txBody>
          <a:bodyPr wrap="square">
            <a:spAutoFit/>
          </a:bodyPr>
          <a:lstStyle/>
          <a:p>
            <a:r>
              <a:rPr lang="en-GB" sz="1200" dirty="0">
                <a:solidFill>
                  <a:srgbClr val="9E880D"/>
                </a:solidFill>
                <a:effectLst/>
              </a:rPr>
              <a:t>@Test</a:t>
            </a:r>
            <a:br>
              <a:rPr lang="en-GB" sz="1200" dirty="0">
                <a:solidFill>
                  <a:srgbClr val="9E880D"/>
                </a:solidFill>
                <a:effectLst/>
              </a:rPr>
            </a:br>
            <a:r>
              <a:rPr lang="en-GB" sz="1200" dirty="0">
                <a:solidFill>
                  <a:srgbClr val="0033B3"/>
                </a:solidFill>
                <a:effectLst/>
              </a:rPr>
              <a:t>fun </a:t>
            </a:r>
            <a:r>
              <a:rPr lang="en-GB" sz="1200" dirty="0">
                <a:solidFill>
                  <a:srgbClr val="00627A"/>
                </a:solidFill>
                <a:effectLst/>
              </a:rPr>
              <a:t>`onboarding navigation skip test`</a:t>
            </a: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setup(</a:t>
            </a:r>
            <a:br>
              <a:rPr lang="en-GB" sz="1200" dirty="0">
                <a:solidFill>
                  <a:srgbClr val="080808"/>
                </a:solidFill>
                <a:effectLst/>
              </a:rPr>
            </a:br>
            <a:r>
              <a:rPr lang="en-GB" sz="1200" dirty="0">
                <a:solidFill>
                  <a:srgbClr val="080808"/>
                </a:solidFill>
                <a:effectLst/>
              </a:rPr>
              <a:t>        </a:t>
            </a:r>
            <a:r>
              <a:rPr lang="en-GB" sz="1200" dirty="0" err="1">
                <a:solidFill>
                  <a:srgbClr val="4A86E8"/>
                </a:solidFill>
                <a:effectLst/>
              </a:rPr>
              <a:t>onboardingRepository</a:t>
            </a:r>
            <a:r>
              <a:rPr lang="en-GB" sz="1200" dirty="0">
                <a:solidFill>
                  <a:srgbClr val="4A86E8"/>
                </a:solidFill>
                <a:effectLst/>
              </a:rPr>
              <a:t> = </a:t>
            </a:r>
            <a:r>
              <a:rPr lang="en-GB" sz="1200" dirty="0" err="1">
                <a:solidFill>
                  <a:srgbClr val="080808"/>
                </a:solidFill>
                <a:effectLst/>
              </a:rPr>
              <a:t>createOnboardingRepository</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a:solidFill>
                  <a:srgbClr val="4A86E8"/>
                </a:solidFill>
                <a:effectLst/>
              </a:rPr>
              <a:t>queue = </a:t>
            </a:r>
            <a:r>
              <a:rPr lang="en-GB" sz="1200" i="1" dirty="0" err="1">
                <a:solidFill>
                  <a:srgbClr val="00627A"/>
                </a:solidFill>
                <a:effectLst/>
              </a:rPr>
              <a:t>listOf</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err="1">
                <a:solidFill>
                  <a:srgbClr val="000000"/>
                </a:solidFill>
                <a:effectLst/>
              </a:rPr>
              <a:t>OnboardingUnit</a:t>
            </a:r>
            <a:r>
              <a:rPr lang="en-GB" sz="1200" dirty="0" err="1">
                <a:solidFill>
                  <a:srgbClr val="080808"/>
                </a:solidFill>
                <a:effectLst/>
              </a:rPr>
              <a:t>.</a:t>
            </a:r>
            <a:r>
              <a:rPr lang="en-GB" sz="1200" i="1" dirty="0" err="1">
                <a:solidFill>
                  <a:srgbClr val="871094"/>
                </a:solidFill>
                <a:effectLst/>
              </a:rPr>
              <a:t>CONVERSATION_BASED_LEARNING</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err="1">
                <a:solidFill>
                  <a:srgbClr val="000000"/>
                </a:solidFill>
                <a:effectLst/>
              </a:rPr>
              <a:t>OnboardingUnit</a:t>
            </a:r>
            <a:r>
              <a:rPr lang="en-GB" sz="1200" dirty="0" err="1">
                <a:solidFill>
                  <a:srgbClr val="080808"/>
                </a:solidFill>
                <a:effectLst/>
              </a:rPr>
              <a:t>.</a:t>
            </a:r>
            <a:r>
              <a:rPr lang="en-GB" sz="1200" i="1" dirty="0" err="1">
                <a:solidFill>
                  <a:srgbClr val="871094"/>
                </a:solidFill>
                <a:effectLst/>
              </a:rPr>
              <a:t>ANYTIME_LEARNING</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dirty="0" err="1">
                <a:solidFill>
                  <a:srgbClr val="000000"/>
                </a:solidFill>
                <a:effectLst/>
              </a:rPr>
              <a:t>OnboardingUnit</a:t>
            </a:r>
            <a:r>
              <a:rPr lang="en-GB" sz="1200" dirty="0" err="1">
                <a:solidFill>
                  <a:srgbClr val="080808"/>
                </a:solidFill>
                <a:effectLst/>
              </a:rPr>
              <a:t>.</a:t>
            </a:r>
            <a:r>
              <a:rPr lang="en-GB" sz="1200" i="1" dirty="0" err="1">
                <a:solidFill>
                  <a:srgbClr val="871094"/>
                </a:solidFill>
                <a:effectLst/>
              </a:rPr>
              <a:t>VARIETY_LEARNING</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br>
              <a:rPr lang="en-GB" sz="1200" dirty="0">
                <a:solidFill>
                  <a:srgbClr val="080808"/>
                </a:solidFill>
                <a:effectLst/>
              </a:rPr>
            </a:br>
            <a:r>
              <a:rPr lang="en-GB" sz="1200" dirty="0">
                <a:solidFill>
                  <a:srgbClr val="080808"/>
                </a:solidFill>
                <a:effectLst/>
              </a:rPr>
              <a:t>    )</a:t>
            </a:r>
            <a:br>
              <a:rPr lang="en-GB" sz="1200" dirty="0">
                <a:solidFill>
                  <a:srgbClr val="080808"/>
                </a:solidFill>
                <a:effectLst/>
              </a:rPr>
            </a:br>
            <a:br>
              <a:rPr lang="en-GB" sz="1200" dirty="0">
                <a:solidFill>
                  <a:srgbClr val="080808"/>
                </a:solidFill>
                <a:effectLst/>
              </a:rPr>
            </a:br>
            <a:r>
              <a:rPr lang="en-GB" sz="1200" dirty="0">
                <a:solidFill>
                  <a:srgbClr val="080808"/>
                </a:solidFill>
                <a:effectLst/>
              </a:rPr>
              <a:t>    </a:t>
            </a:r>
            <a:r>
              <a:rPr lang="en-GB" sz="1200" dirty="0" err="1">
                <a:solidFill>
                  <a:srgbClr val="871094"/>
                </a:solidFill>
                <a:effectLst/>
              </a:rPr>
              <a:t>composeTestRule</a:t>
            </a:r>
            <a:endParaRPr lang="ru-RU" sz="1200" dirty="0">
              <a:solidFill>
                <a:srgbClr val="871094"/>
              </a:solidFill>
              <a:effectLst/>
            </a:endParaRPr>
          </a:p>
          <a:p>
            <a:r>
              <a:rPr lang="ru-RU" sz="1200" dirty="0">
                <a:solidFill>
                  <a:srgbClr val="871094"/>
                </a:solidFill>
              </a:rPr>
              <a:t>	</a:t>
            </a:r>
            <a:r>
              <a:rPr lang="en-GB" sz="1200" dirty="0">
                <a:solidFill>
                  <a:srgbClr val="080808"/>
                </a:solidFill>
                <a:effectLst/>
              </a:rPr>
              <a:t>.</a:t>
            </a:r>
            <a:r>
              <a:rPr lang="en-GB" sz="1200" dirty="0" err="1">
                <a:solidFill>
                  <a:srgbClr val="080808"/>
                </a:solidFill>
                <a:effectLst/>
              </a:rPr>
              <a:t>waitUntilDoesNotExist</a:t>
            </a:r>
            <a:r>
              <a:rPr lang="en-GB" sz="1200" dirty="0">
                <a:solidFill>
                  <a:srgbClr val="080808"/>
                </a:solidFill>
                <a:effectLst/>
              </a:rPr>
              <a:t>(</a:t>
            </a:r>
            <a:endParaRPr lang="ru-RU" sz="1200" dirty="0">
              <a:solidFill>
                <a:srgbClr val="080808"/>
              </a:solidFill>
              <a:effectLst/>
            </a:endParaRPr>
          </a:p>
          <a:p>
            <a:r>
              <a:rPr lang="ru-RU" sz="1200" i="1" dirty="0">
                <a:solidFill>
                  <a:srgbClr val="080808"/>
                </a:solidFill>
              </a:rPr>
              <a:t>		</a:t>
            </a:r>
            <a:r>
              <a:rPr lang="en-GB" sz="1200" i="1" dirty="0" err="1">
                <a:solidFill>
                  <a:srgbClr val="00627A"/>
                </a:solidFill>
                <a:effectLst/>
              </a:rPr>
              <a:t>hasTestTag</a:t>
            </a:r>
            <a:r>
              <a:rPr lang="en-GB" sz="1200" dirty="0">
                <a:solidFill>
                  <a:srgbClr val="080808"/>
                </a:solidFill>
                <a:effectLst/>
              </a:rPr>
              <a:t>(</a:t>
            </a:r>
            <a:r>
              <a:rPr lang="en-GB" sz="1200" i="1" dirty="0">
                <a:solidFill>
                  <a:srgbClr val="871094"/>
                </a:solidFill>
                <a:effectLst/>
              </a:rPr>
              <a:t>ONBOARDING_SHIMMER_TEST_TAG</a:t>
            </a:r>
            <a:r>
              <a:rPr lang="en-GB" sz="1200" dirty="0">
                <a:solidFill>
                  <a:srgbClr val="080808"/>
                </a:solidFill>
                <a:effectLst/>
              </a:rPr>
              <a:t>))</a:t>
            </a:r>
            <a:br>
              <a:rPr lang="en-GB" sz="1200" dirty="0">
                <a:solidFill>
                  <a:srgbClr val="080808"/>
                </a:solidFill>
                <a:effectLst/>
              </a:rPr>
            </a:br>
            <a:br>
              <a:rPr lang="en-GB" sz="1200" dirty="0">
                <a:solidFill>
                  <a:srgbClr val="080808"/>
                </a:solidFill>
                <a:effectLst/>
              </a:rPr>
            </a:br>
            <a:r>
              <a:rPr lang="en-GB" sz="1200" dirty="0">
                <a:solidFill>
                  <a:srgbClr val="080808"/>
                </a:solidFill>
                <a:effectLst/>
              </a:rPr>
              <a:t>    </a:t>
            </a:r>
            <a:r>
              <a:rPr lang="en-GB" sz="1200" dirty="0" err="1">
                <a:solidFill>
                  <a:srgbClr val="871094"/>
                </a:solidFill>
                <a:effectLst/>
              </a:rPr>
              <a:t>composeTestRule</a:t>
            </a:r>
            <a:br>
              <a:rPr lang="en-GB" sz="1200" dirty="0">
                <a:solidFill>
                  <a:srgbClr val="871094"/>
                </a:solidFill>
                <a:effectLst/>
              </a:rPr>
            </a:br>
            <a:r>
              <a:rPr lang="en-GB" sz="1200" dirty="0">
                <a:solidFill>
                  <a:srgbClr val="871094"/>
                </a:solidFill>
                <a:effectLst/>
              </a:rPr>
              <a:t>        </a:t>
            </a:r>
            <a:r>
              <a:rPr lang="en-GB" sz="1200" dirty="0">
                <a:solidFill>
                  <a:srgbClr val="080808"/>
                </a:solidFill>
                <a:effectLst/>
              </a:rPr>
              <a:t>.</a:t>
            </a:r>
            <a:r>
              <a:rPr lang="en-GB" sz="1200" i="1" dirty="0" err="1">
                <a:solidFill>
                  <a:srgbClr val="00627A"/>
                </a:solidFill>
                <a:effectLst/>
              </a:rPr>
              <a:t>onNodeWithText</a:t>
            </a:r>
            <a:r>
              <a:rPr lang="en-GB" sz="1200" dirty="0">
                <a:solidFill>
                  <a:srgbClr val="080808"/>
                </a:solidFill>
                <a:effectLst/>
              </a:rPr>
              <a:t>(</a:t>
            </a:r>
            <a:r>
              <a:rPr lang="en-GB" sz="1200" dirty="0" err="1">
                <a:solidFill>
                  <a:srgbClr val="871094"/>
                </a:solidFill>
                <a:effectLst/>
              </a:rPr>
              <a:t>activity</a:t>
            </a:r>
            <a:r>
              <a:rPr lang="en-GB" sz="1200" dirty="0" err="1">
                <a:solidFill>
                  <a:srgbClr val="080808"/>
                </a:solidFill>
                <a:effectLst/>
              </a:rPr>
              <a:t>.getString</a:t>
            </a:r>
            <a:r>
              <a:rPr lang="en-GB" sz="1200" dirty="0">
                <a:solidFill>
                  <a:srgbClr val="080808"/>
                </a:solidFill>
                <a:effectLst/>
              </a:rPr>
              <a:t>(</a:t>
            </a:r>
            <a:r>
              <a:rPr lang="en-GB" sz="1200" dirty="0" err="1">
                <a:solidFill>
                  <a:srgbClr val="000000"/>
                </a:solidFill>
                <a:effectLst/>
              </a:rPr>
              <a:t>R</a:t>
            </a:r>
            <a:r>
              <a:rPr lang="en-GB" sz="1200" dirty="0" err="1">
                <a:solidFill>
                  <a:srgbClr val="080808"/>
                </a:solidFill>
                <a:effectLst/>
              </a:rPr>
              <a:t>.</a:t>
            </a:r>
            <a:r>
              <a:rPr lang="en-GB" sz="1200" dirty="0" err="1">
                <a:solidFill>
                  <a:srgbClr val="000000"/>
                </a:solidFill>
                <a:effectLst/>
              </a:rPr>
              <a:t>string</a:t>
            </a:r>
            <a:r>
              <a:rPr lang="en-GB" sz="1200" dirty="0" err="1">
                <a:solidFill>
                  <a:srgbClr val="080808"/>
                </a:solidFill>
                <a:effectLst/>
              </a:rPr>
              <a:t>.</a:t>
            </a:r>
            <a:r>
              <a:rPr lang="en-GB" sz="1200" i="1" dirty="0" err="1">
                <a:solidFill>
                  <a:srgbClr val="871094"/>
                </a:solidFill>
                <a:effectLst/>
              </a:rPr>
              <a:t>onboarding_skip</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i="1" dirty="0" err="1">
                <a:solidFill>
                  <a:srgbClr val="00627A"/>
                </a:solidFill>
                <a:effectLst/>
              </a:rPr>
              <a:t>assertIsDisplayed</a:t>
            </a:r>
            <a:r>
              <a:rPr lang="en-GB" sz="1200" dirty="0">
                <a:solidFill>
                  <a:srgbClr val="080808"/>
                </a:solidFill>
                <a:effectLst/>
              </a:rPr>
              <a:t>()</a:t>
            </a:r>
            <a:br>
              <a:rPr lang="en-GB" sz="1200" dirty="0">
                <a:solidFill>
                  <a:srgbClr val="080808"/>
                </a:solidFill>
                <a:effectLst/>
              </a:rPr>
            </a:br>
            <a:r>
              <a:rPr lang="en-GB" sz="1200" dirty="0">
                <a:solidFill>
                  <a:srgbClr val="080808"/>
                </a:solidFill>
                <a:effectLst/>
              </a:rPr>
              <a:t>        .</a:t>
            </a:r>
            <a:r>
              <a:rPr lang="en-GB" sz="1200" i="1" dirty="0" err="1">
                <a:solidFill>
                  <a:srgbClr val="00627A"/>
                </a:solidFill>
                <a:effectLst/>
              </a:rPr>
              <a:t>performClick</a:t>
            </a:r>
            <a:r>
              <a:rPr lang="en-GB" sz="1200" dirty="0">
                <a:solidFill>
                  <a:srgbClr val="080808"/>
                </a:solidFill>
                <a:effectLst/>
              </a:rPr>
              <a:t>()</a:t>
            </a:r>
            <a:br>
              <a:rPr lang="en-GB" sz="1200" dirty="0">
                <a:solidFill>
                  <a:srgbClr val="080808"/>
                </a:solidFill>
                <a:effectLst/>
              </a:rPr>
            </a:br>
            <a:br>
              <a:rPr lang="en-GB" sz="1200" dirty="0">
                <a:solidFill>
                  <a:srgbClr val="080808"/>
                </a:solidFill>
                <a:effectLst/>
              </a:rPr>
            </a:br>
            <a:r>
              <a:rPr lang="en-GB" sz="1200" dirty="0">
                <a:solidFill>
                  <a:srgbClr val="080808"/>
                </a:solidFill>
                <a:effectLst/>
              </a:rPr>
              <a:t>    </a:t>
            </a:r>
            <a:r>
              <a:rPr lang="en-GB" sz="1200" dirty="0" err="1">
                <a:solidFill>
                  <a:srgbClr val="871094"/>
                </a:solidFill>
                <a:effectLst/>
              </a:rPr>
              <a:t>composeTestRule</a:t>
            </a:r>
            <a:r>
              <a:rPr lang="en-GB" sz="1200" dirty="0" err="1">
                <a:solidFill>
                  <a:srgbClr val="080808"/>
                </a:solidFill>
                <a:effectLst/>
              </a:rPr>
              <a:t>.waitUntil</a:t>
            </a:r>
            <a:r>
              <a:rPr lang="en-GB" sz="1200" dirty="0">
                <a:solidFill>
                  <a:srgbClr val="080808"/>
                </a:solidFill>
                <a:effectLst/>
              </a:rPr>
              <a:t> </a:t>
            </a:r>
            <a:r>
              <a:rPr lang="en-GB" sz="1200" b="1" dirty="0">
                <a:solidFill>
                  <a:srgbClr val="080808"/>
                </a:solidFill>
                <a:effectLst/>
              </a:rPr>
              <a:t>{ </a:t>
            </a:r>
            <a:r>
              <a:rPr lang="en-GB" sz="1200" i="1" dirty="0">
                <a:solidFill>
                  <a:srgbClr val="871094"/>
                </a:solidFill>
                <a:effectLst/>
              </a:rPr>
              <a:t>AUTH_GRAPH_ROUTE_PATH </a:t>
            </a:r>
            <a:r>
              <a:rPr lang="en-GB" sz="1200" dirty="0">
                <a:solidFill>
                  <a:srgbClr val="080808"/>
                </a:solidFill>
                <a:effectLst/>
              </a:rPr>
              <a:t>== </a:t>
            </a:r>
            <a:r>
              <a:rPr lang="ru-RU" sz="1200" dirty="0">
                <a:solidFill>
                  <a:srgbClr val="080808"/>
                </a:solidFill>
                <a:effectLst/>
              </a:rPr>
              <a:t>	</a:t>
            </a:r>
            <a:r>
              <a:rPr lang="en-GB" sz="1200" dirty="0" err="1">
                <a:solidFill>
                  <a:srgbClr val="871094"/>
                </a:solidFill>
                <a:effectLst/>
              </a:rPr>
              <a:t>navController</a:t>
            </a:r>
            <a:r>
              <a:rPr lang="en-GB" sz="1200" dirty="0" err="1">
                <a:solidFill>
                  <a:srgbClr val="080808"/>
                </a:solidFill>
                <a:effectLst/>
              </a:rPr>
              <a:t>.</a:t>
            </a:r>
            <a:r>
              <a:rPr lang="en-GB" sz="1200" i="1" dirty="0" err="1">
                <a:solidFill>
                  <a:srgbClr val="871094"/>
                </a:solidFill>
                <a:effectLst/>
              </a:rPr>
              <a:t>currentRoute</a:t>
            </a:r>
            <a:r>
              <a:rPr lang="en-GB" sz="1200" i="1" dirty="0">
                <a:solidFill>
                  <a:srgbClr val="871094"/>
                </a:solidFill>
                <a:effectLst/>
              </a:rPr>
              <a:t> </a:t>
            </a:r>
            <a:r>
              <a:rPr lang="en-GB" sz="1200" b="1" dirty="0">
                <a:solidFill>
                  <a:srgbClr val="080808"/>
                </a:solidFill>
                <a:effectLst/>
              </a:rPr>
              <a:t>}</a:t>
            </a:r>
            <a:br>
              <a:rPr lang="en-GB" sz="1200" b="1" dirty="0">
                <a:solidFill>
                  <a:srgbClr val="080808"/>
                </a:solidFill>
                <a:effectLst/>
              </a:rPr>
            </a:br>
            <a:r>
              <a:rPr lang="en-GB" sz="1200" dirty="0">
                <a:solidFill>
                  <a:srgbClr val="080808"/>
                </a:solidFill>
                <a:effectLst/>
              </a:rPr>
              <a:t>}</a:t>
            </a:r>
          </a:p>
        </p:txBody>
      </p:sp>
    </p:spTree>
    <p:extLst>
      <p:ext uri="{BB962C8B-B14F-4D97-AF65-F5344CB8AC3E}">
        <p14:creationId xmlns:p14="http://schemas.microsoft.com/office/powerpoint/2010/main" val="1306507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ru-RU" dirty="0"/>
              <a:t>Переменные окружения хранятся только локально</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Переменные и </a:t>
            </a:r>
            <a:r>
              <a:rPr lang="en-US" dirty="0" err="1"/>
              <a:t>local.properties</a:t>
            </a:r>
            <a:endParaRPr lang="en-RU" dirty="0"/>
          </a:p>
        </p:txBody>
      </p:sp>
      <p:sp>
        <p:nvSpPr>
          <p:cNvPr id="5" name="Text Placeholder 4">
            <a:extLst>
              <a:ext uri="{FF2B5EF4-FFF2-40B4-BE49-F238E27FC236}">
                <a16:creationId xmlns:a16="http://schemas.microsoft.com/office/drawing/2014/main" id="{2595CAB5-0164-588C-7884-5C8856C42A5A}"/>
              </a:ext>
            </a:extLst>
          </p:cNvPr>
          <p:cNvSpPr>
            <a:spLocks noGrp="1"/>
          </p:cNvSpPr>
          <p:nvPr>
            <p:ph type="body" sz="quarter" idx="17"/>
          </p:nvPr>
        </p:nvSpPr>
        <p:spPr/>
        <p:txBody>
          <a:bodyPr/>
          <a:lstStyle/>
          <a:p>
            <a:r>
              <a:rPr lang="ru-RU" dirty="0"/>
              <a:t>Было принято решение хранить все критические данные (</a:t>
            </a:r>
            <a:r>
              <a:rPr lang="en-US" b="1" dirty="0"/>
              <a:t>API </a:t>
            </a:r>
            <a:r>
              <a:rPr lang="ru-RU" b="1" dirty="0"/>
              <a:t>ключи </a:t>
            </a:r>
            <a:r>
              <a:rPr lang="ru-RU" dirty="0"/>
              <a:t>и так далее) в файле </a:t>
            </a:r>
            <a:r>
              <a:rPr lang="en-US" b="1" dirty="0"/>
              <a:t>local.properties</a:t>
            </a:r>
            <a:r>
              <a:rPr lang="ru-RU" dirty="0"/>
              <a:t>, который не загружается в </a:t>
            </a:r>
            <a:r>
              <a:rPr lang="en-US" dirty="0"/>
              <a:t>Git </a:t>
            </a:r>
            <a:r>
              <a:rPr lang="ru-RU" dirty="0"/>
              <a:t>репозиторий.</a:t>
            </a:r>
          </a:p>
          <a:p>
            <a:r>
              <a:rPr lang="ru-RU" dirty="0"/>
              <a:t>Это было сделано в целях безопасности, так как именно таким образом злоумышленники не смогут воспользоваться критическими для безопасности ключами, если они получили доступ к </a:t>
            </a:r>
            <a:r>
              <a:rPr lang="en-US" b="1" dirty="0"/>
              <a:t>Git</a:t>
            </a:r>
            <a:r>
              <a:rPr lang="ru-RU" dirty="0"/>
              <a:t> репозиторию.</a:t>
            </a:r>
          </a:p>
          <a:p>
            <a:r>
              <a:rPr lang="ru-RU" dirty="0"/>
              <a:t>На основе данных в этом файле генерируется </a:t>
            </a:r>
            <a:r>
              <a:rPr lang="en-US" b="1" dirty="0"/>
              <a:t>Android</a:t>
            </a:r>
            <a:r>
              <a:rPr lang="en-US" dirty="0"/>
              <a:t> </a:t>
            </a:r>
            <a:r>
              <a:rPr lang="en-US" b="1" dirty="0" err="1"/>
              <a:t>BuildConfig</a:t>
            </a:r>
            <a:r>
              <a:rPr lang="ru-RU" dirty="0"/>
              <a:t>, который после используется для получения этих самих переменных из кода.</a:t>
            </a:r>
            <a:endParaRPr lang="en-RU" dirty="0"/>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Конфигурация окружения</a:t>
            </a:r>
            <a:endParaRPr lang="en-RU" dirty="0"/>
          </a:p>
        </p:txBody>
      </p:sp>
      <p:sp>
        <p:nvSpPr>
          <p:cNvPr id="9" name="TextBox 8">
            <a:extLst>
              <a:ext uri="{FF2B5EF4-FFF2-40B4-BE49-F238E27FC236}">
                <a16:creationId xmlns:a16="http://schemas.microsoft.com/office/drawing/2014/main" id="{559F3CB6-9BFA-5379-330E-15F490910895}"/>
              </a:ext>
            </a:extLst>
          </p:cNvPr>
          <p:cNvSpPr txBox="1"/>
          <p:nvPr/>
        </p:nvSpPr>
        <p:spPr bwMode="auto">
          <a:xfrm>
            <a:off x="5449886" y="2856565"/>
            <a:ext cx="6259513" cy="1815882"/>
          </a:xfrm>
          <a:prstGeom prst="rect">
            <a:avLst/>
          </a:prstGeom>
          <a:noFill/>
        </p:spPr>
        <p:txBody>
          <a:bodyPr wrap="square">
            <a:spAutoFit/>
          </a:bodyPr>
          <a:lstStyle/>
          <a:p>
            <a:r>
              <a:rPr lang="en-GB" sz="1600" dirty="0" err="1">
                <a:solidFill>
                  <a:srgbClr val="083080"/>
                </a:solidFill>
                <a:effectLst/>
              </a:rPr>
              <a:t>sdk.dir</a:t>
            </a:r>
            <a:r>
              <a:rPr lang="en-GB" sz="1600" dirty="0">
                <a:solidFill>
                  <a:srgbClr val="080808"/>
                </a:solidFill>
                <a:effectLst/>
              </a:rPr>
              <a:t>=</a:t>
            </a:r>
            <a:r>
              <a:rPr lang="en-GB" sz="1600" dirty="0">
                <a:solidFill>
                  <a:srgbClr val="067D17"/>
                </a:solidFill>
                <a:effectLst/>
              </a:rPr>
              <a:t>/Users/heat/Library/Android/</a:t>
            </a:r>
            <a:r>
              <a:rPr lang="en-GB" sz="1600" dirty="0" err="1">
                <a:solidFill>
                  <a:srgbClr val="067D17"/>
                </a:solidFill>
                <a:effectLst/>
              </a:rPr>
              <a:t>sdk</a:t>
            </a:r>
            <a:br>
              <a:rPr lang="en-GB" sz="1600" dirty="0">
                <a:solidFill>
                  <a:srgbClr val="067D17"/>
                </a:solidFill>
                <a:effectLst/>
              </a:rPr>
            </a:br>
            <a:r>
              <a:rPr lang="en-GB" sz="1600" dirty="0" err="1">
                <a:solidFill>
                  <a:srgbClr val="083080"/>
                </a:solidFill>
                <a:effectLst/>
              </a:rPr>
              <a:t>supabase.anon.key</a:t>
            </a:r>
            <a:r>
              <a:rPr lang="en-GB" sz="1600" dirty="0">
                <a:solidFill>
                  <a:srgbClr val="080808"/>
                </a:solidFill>
                <a:effectLst/>
              </a:rPr>
              <a:t>=</a:t>
            </a:r>
            <a:r>
              <a:rPr lang="en-GB" sz="1600" dirty="0">
                <a:solidFill>
                  <a:srgbClr val="067D17"/>
                </a:solidFill>
                <a:effectLst/>
              </a:rPr>
              <a:t>...</a:t>
            </a:r>
            <a:br>
              <a:rPr lang="en-GB" sz="1600" dirty="0">
                <a:solidFill>
                  <a:srgbClr val="067D17"/>
                </a:solidFill>
                <a:effectLst/>
              </a:rPr>
            </a:br>
            <a:r>
              <a:rPr lang="en-GB" sz="1600" dirty="0" err="1">
                <a:solidFill>
                  <a:srgbClr val="083080"/>
                </a:solidFill>
                <a:effectLst/>
              </a:rPr>
              <a:t>supabase.url</a:t>
            </a:r>
            <a:r>
              <a:rPr lang="en-GB" sz="1600" dirty="0">
                <a:solidFill>
                  <a:srgbClr val="080808"/>
                </a:solidFill>
                <a:effectLst/>
              </a:rPr>
              <a:t>=</a:t>
            </a:r>
            <a:r>
              <a:rPr lang="en-GB" sz="1600" dirty="0">
                <a:solidFill>
                  <a:srgbClr val="067D17"/>
                </a:solidFill>
                <a:effectLst/>
              </a:rPr>
              <a:t>https://</a:t>
            </a:r>
            <a:r>
              <a:rPr lang="en-GB" sz="1600" dirty="0" err="1">
                <a:solidFill>
                  <a:srgbClr val="067D17"/>
                </a:solidFill>
                <a:effectLst/>
              </a:rPr>
              <a:t>uewvvdarjyzoryhocrbo.supabase.co</a:t>
            </a:r>
            <a:br>
              <a:rPr lang="en-GB" sz="1600" dirty="0">
                <a:solidFill>
                  <a:srgbClr val="067D17"/>
                </a:solidFill>
                <a:effectLst/>
              </a:rPr>
            </a:br>
            <a:r>
              <a:rPr lang="en-GB" sz="1600" dirty="0" err="1">
                <a:solidFill>
                  <a:srgbClr val="083080"/>
                </a:solidFill>
                <a:effectLst/>
              </a:rPr>
              <a:t>supabase.path.storage</a:t>
            </a:r>
            <a:r>
              <a:rPr lang="en-GB" sz="1600" dirty="0">
                <a:solidFill>
                  <a:srgbClr val="080808"/>
                </a:solidFill>
                <a:effectLst/>
              </a:rPr>
              <a:t>=</a:t>
            </a:r>
            <a:r>
              <a:rPr lang="en-GB" sz="1600" dirty="0">
                <a:solidFill>
                  <a:srgbClr val="067D17"/>
                </a:solidFill>
                <a:effectLst/>
              </a:rPr>
              <a:t>storage/v1/object/public</a:t>
            </a:r>
            <a:br>
              <a:rPr lang="en-GB" sz="1600" dirty="0">
                <a:solidFill>
                  <a:srgbClr val="067D17"/>
                </a:solidFill>
                <a:effectLst/>
              </a:rPr>
            </a:br>
            <a:r>
              <a:rPr lang="en-GB" sz="1600" dirty="0" err="1">
                <a:solidFill>
                  <a:srgbClr val="083080"/>
                </a:solidFill>
                <a:effectLst/>
              </a:rPr>
              <a:t>supabase.redirect.scheme</a:t>
            </a:r>
            <a:r>
              <a:rPr lang="en-GB" sz="1600" dirty="0">
                <a:solidFill>
                  <a:srgbClr val="080808"/>
                </a:solidFill>
                <a:effectLst/>
              </a:rPr>
              <a:t>=</a:t>
            </a:r>
            <a:r>
              <a:rPr lang="en-GB" sz="1600" dirty="0">
                <a:solidFill>
                  <a:srgbClr val="067D17"/>
                </a:solidFill>
                <a:effectLst/>
              </a:rPr>
              <a:t>app</a:t>
            </a:r>
            <a:br>
              <a:rPr lang="en-GB" sz="1600" dirty="0">
                <a:solidFill>
                  <a:srgbClr val="067D17"/>
                </a:solidFill>
                <a:effectLst/>
              </a:rPr>
            </a:br>
            <a:r>
              <a:rPr lang="en-GB" sz="1600" dirty="0" err="1">
                <a:solidFill>
                  <a:srgbClr val="083080"/>
                </a:solidFill>
                <a:effectLst/>
              </a:rPr>
              <a:t>supabase.redirect.host</a:t>
            </a:r>
            <a:r>
              <a:rPr lang="en-GB" sz="1600" dirty="0">
                <a:solidFill>
                  <a:srgbClr val="080808"/>
                </a:solidFill>
                <a:effectLst/>
              </a:rPr>
              <a:t>=</a:t>
            </a:r>
            <a:r>
              <a:rPr lang="en-GB" sz="1600" dirty="0" err="1">
                <a:solidFill>
                  <a:srgbClr val="067D17"/>
                </a:solidFill>
                <a:effectLst/>
              </a:rPr>
              <a:t>supabase.com</a:t>
            </a:r>
            <a:br>
              <a:rPr lang="en-GB" sz="1600" dirty="0">
                <a:solidFill>
                  <a:srgbClr val="067D17"/>
                </a:solidFill>
                <a:effectLst/>
              </a:rPr>
            </a:br>
            <a:r>
              <a:rPr lang="en-GB" sz="1600" dirty="0" err="1">
                <a:solidFill>
                  <a:srgbClr val="083080"/>
                </a:solidFill>
                <a:effectLst/>
              </a:rPr>
              <a:t>google.server.client_id</a:t>
            </a:r>
            <a:r>
              <a:rPr lang="en-GB" sz="1600" dirty="0">
                <a:solidFill>
                  <a:srgbClr val="080808"/>
                </a:solidFill>
                <a:effectLst/>
              </a:rPr>
              <a:t>=</a:t>
            </a:r>
            <a:r>
              <a:rPr lang="en-GB" sz="1600" dirty="0">
                <a:solidFill>
                  <a:srgbClr val="067D17"/>
                </a:solidFill>
                <a:effectLst/>
              </a:rPr>
              <a:t>...</a:t>
            </a:r>
            <a:endParaRPr lang="en-GB" sz="1600" dirty="0">
              <a:solidFill>
                <a:srgbClr val="080808"/>
              </a:solidFill>
              <a:effectLst/>
            </a:endParaRPr>
          </a:p>
        </p:txBody>
      </p:sp>
    </p:spTree>
    <p:extLst>
      <p:ext uri="{BB962C8B-B14F-4D97-AF65-F5344CB8AC3E}">
        <p14:creationId xmlns:p14="http://schemas.microsoft.com/office/powerpoint/2010/main" val="867045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ru-RU" dirty="0"/>
              <a:t>Флоу авторизации</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Реализованные экран</a:t>
            </a:r>
            <a:endParaRPr lang="en-RU" dirty="0"/>
          </a:p>
        </p:txBody>
      </p:sp>
      <p:sp>
        <p:nvSpPr>
          <p:cNvPr id="5" name="Text Placeholder 4">
            <a:extLst>
              <a:ext uri="{FF2B5EF4-FFF2-40B4-BE49-F238E27FC236}">
                <a16:creationId xmlns:a16="http://schemas.microsoft.com/office/drawing/2014/main" id="{2595CAB5-0164-588C-7884-5C8856C42A5A}"/>
              </a:ext>
            </a:extLst>
          </p:cNvPr>
          <p:cNvSpPr>
            <a:spLocks noGrp="1"/>
          </p:cNvSpPr>
          <p:nvPr>
            <p:ph type="body" sz="quarter" idx="17"/>
          </p:nvPr>
        </p:nvSpPr>
        <p:spPr/>
        <p:txBody>
          <a:bodyPr/>
          <a:lstStyle/>
          <a:p>
            <a:r>
              <a:rPr lang="ru-RU" dirty="0"/>
              <a:t>В рамках данного приложения были реализованы экраны авторизации, регистрации и восстановления пароля, а также реализован функционал входа с помощью </a:t>
            </a:r>
            <a:r>
              <a:rPr lang="en-US" dirty="0"/>
              <a:t>Google</a:t>
            </a:r>
            <a:r>
              <a:rPr lang="ru-RU" dirty="0"/>
              <a:t>, и реализована обработка </a:t>
            </a:r>
            <a:r>
              <a:rPr lang="ru-RU" dirty="0" err="1"/>
              <a:t>диплинков</a:t>
            </a:r>
            <a:r>
              <a:rPr lang="ru-RU" dirty="0"/>
              <a:t> (переход по ссылке из почты при подтверждение </a:t>
            </a:r>
            <a:r>
              <a:rPr lang="en-US" dirty="0"/>
              <a:t>Email</a:t>
            </a:r>
            <a:r>
              <a:rPr lang="ru-RU" dirty="0"/>
              <a:t>, переход на экран восстановления пароля по ссылке из почты)</a:t>
            </a:r>
            <a:endParaRPr lang="en-RU" dirty="0"/>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Скриншоты приложения</a:t>
            </a:r>
            <a:endParaRPr lang="en-RU" dirty="0"/>
          </a:p>
        </p:txBody>
      </p:sp>
      <p:pic>
        <p:nvPicPr>
          <p:cNvPr id="10" name="Picture 9">
            <a:extLst>
              <a:ext uri="{FF2B5EF4-FFF2-40B4-BE49-F238E27FC236}">
                <a16:creationId xmlns:a16="http://schemas.microsoft.com/office/drawing/2014/main" id="{BCA54B32-9C74-1A4C-0EF4-A432332BA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393" y="833719"/>
            <a:ext cx="2508177" cy="5573727"/>
          </a:xfrm>
          <a:prstGeom prst="rect">
            <a:avLst/>
          </a:prstGeom>
        </p:spPr>
      </p:pic>
      <p:pic>
        <p:nvPicPr>
          <p:cNvPr id="12" name="Picture 11">
            <a:extLst>
              <a:ext uri="{FF2B5EF4-FFF2-40B4-BE49-F238E27FC236}">
                <a16:creationId xmlns:a16="http://schemas.microsoft.com/office/drawing/2014/main" id="{BA140E34-E1F1-842C-4346-D9E226D74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8854" y="833719"/>
            <a:ext cx="2508177" cy="5573727"/>
          </a:xfrm>
          <a:prstGeom prst="rect">
            <a:avLst/>
          </a:prstGeom>
        </p:spPr>
      </p:pic>
    </p:spTree>
    <p:extLst>
      <p:ext uri="{BB962C8B-B14F-4D97-AF65-F5344CB8AC3E}">
        <p14:creationId xmlns:p14="http://schemas.microsoft.com/office/powerpoint/2010/main" val="287958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ru-RU" dirty="0"/>
              <a:t>Главный экран приложения</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Основной разводящий экран</a:t>
            </a:r>
            <a:endParaRPr lang="en-RU" dirty="0"/>
          </a:p>
        </p:txBody>
      </p:sp>
      <p:sp>
        <p:nvSpPr>
          <p:cNvPr id="5" name="Text Placeholder 4">
            <a:extLst>
              <a:ext uri="{FF2B5EF4-FFF2-40B4-BE49-F238E27FC236}">
                <a16:creationId xmlns:a16="http://schemas.microsoft.com/office/drawing/2014/main" id="{2595CAB5-0164-588C-7884-5C8856C42A5A}"/>
              </a:ext>
            </a:extLst>
          </p:cNvPr>
          <p:cNvSpPr>
            <a:spLocks noGrp="1"/>
          </p:cNvSpPr>
          <p:nvPr>
            <p:ph type="body" sz="quarter" idx="17"/>
          </p:nvPr>
        </p:nvSpPr>
        <p:spPr/>
        <p:txBody>
          <a:bodyPr/>
          <a:lstStyle/>
          <a:p>
            <a:r>
              <a:rPr lang="ru-RU" dirty="0"/>
              <a:t>В рамках данного приложения также был реализован главный экран, который является разводящей страницей для доступа к остальному функционалу приложения.</a:t>
            </a:r>
          </a:p>
          <a:p>
            <a:r>
              <a:rPr lang="ru-RU" dirty="0"/>
              <a:t>В рамках этого экрана реализованы:</a:t>
            </a:r>
          </a:p>
          <a:p>
            <a:pPr marL="171450" indent="-171450">
              <a:buFont typeface="Arial" panose="020B0604020202020204" pitchFamily="34" charset="0"/>
              <a:buChar char="•"/>
            </a:pPr>
            <a:r>
              <a:rPr lang="ru-RU" dirty="0"/>
              <a:t>Переход на профиль пользователя по клику на аватарку в шапке</a:t>
            </a:r>
            <a:r>
              <a:rPr lang="en-US" dirty="0"/>
              <a:t>;</a:t>
            </a:r>
          </a:p>
          <a:p>
            <a:pPr marL="171450" indent="-171450">
              <a:buFont typeface="Arial" panose="020B0604020202020204" pitchFamily="34" charset="0"/>
              <a:buChar char="•"/>
            </a:pPr>
            <a:r>
              <a:rPr lang="ru-RU" dirty="0"/>
              <a:t>Список лидеров</a:t>
            </a:r>
            <a:r>
              <a:rPr lang="en-US" dirty="0"/>
              <a:t>;</a:t>
            </a:r>
          </a:p>
          <a:p>
            <a:pPr marL="171450" indent="-171450">
              <a:buFont typeface="Arial" panose="020B0604020202020204" pitchFamily="34" charset="0"/>
              <a:buChar char="•"/>
            </a:pPr>
            <a:r>
              <a:rPr lang="ru-RU" dirty="0"/>
              <a:t>Упражнения: угадывание животных, практика слов и прослушивание. Упражнение </a:t>
            </a:r>
            <a:r>
              <a:rPr lang="en-US" dirty="0"/>
              <a:t>“</a:t>
            </a:r>
            <a:r>
              <a:rPr lang="ru-RU" dirty="0"/>
              <a:t>Игра</a:t>
            </a:r>
            <a:r>
              <a:rPr lang="en-US" dirty="0"/>
              <a:t>”</a:t>
            </a:r>
            <a:r>
              <a:rPr lang="ru-RU" dirty="0"/>
              <a:t> на данный момент не реализовано</a:t>
            </a:r>
            <a:r>
              <a:rPr lang="en-US" dirty="0"/>
              <a:t>.</a:t>
            </a:r>
            <a:endParaRPr lang="ru-RU" dirty="0"/>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Скриншоты приложения</a:t>
            </a:r>
            <a:endParaRPr lang="en-RU" dirty="0"/>
          </a:p>
        </p:txBody>
      </p:sp>
      <p:pic>
        <p:nvPicPr>
          <p:cNvPr id="6" name="Picture 5">
            <a:extLst>
              <a:ext uri="{FF2B5EF4-FFF2-40B4-BE49-F238E27FC236}">
                <a16:creationId xmlns:a16="http://schemas.microsoft.com/office/drawing/2014/main" id="{5FC49714-974F-724D-BAB2-59D630C41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026" y="856996"/>
            <a:ext cx="2508176" cy="5573724"/>
          </a:xfrm>
          <a:prstGeom prst="rect">
            <a:avLst/>
          </a:prstGeom>
        </p:spPr>
      </p:pic>
    </p:spTree>
    <p:extLst>
      <p:ext uri="{BB962C8B-B14F-4D97-AF65-F5344CB8AC3E}">
        <p14:creationId xmlns:p14="http://schemas.microsoft.com/office/powerpoint/2010/main" val="4185462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ru-RU" dirty="0"/>
              <a:t>Профиль пользователя</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Экран настроек и профиля</a:t>
            </a:r>
            <a:endParaRPr lang="en-RU" dirty="0"/>
          </a:p>
        </p:txBody>
      </p:sp>
      <p:sp>
        <p:nvSpPr>
          <p:cNvPr id="5" name="Text Placeholder 4">
            <a:extLst>
              <a:ext uri="{FF2B5EF4-FFF2-40B4-BE49-F238E27FC236}">
                <a16:creationId xmlns:a16="http://schemas.microsoft.com/office/drawing/2014/main" id="{2595CAB5-0164-588C-7884-5C8856C42A5A}"/>
              </a:ext>
            </a:extLst>
          </p:cNvPr>
          <p:cNvSpPr>
            <a:spLocks noGrp="1"/>
          </p:cNvSpPr>
          <p:nvPr>
            <p:ph type="body" sz="quarter" idx="17"/>
          </p:nvPr>
        </p:nvSpPr>
        <p:spPr/>
        <p:txBody>
          <a:bodyPr/>
          <a:lstStyle/>
          <a:p>
            <a:r>
              <a:rPr lang="ru-RU" dirty="0"/>
              <a:t>Также был реализован экран с настройками и профилем пользователя. Данный экран позволяет настроить тему приложения, выбрать родной язык, сменить аватарку пользователя и позволяет выйти из аккаунта.</a:t>
            </a:r>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Скриншоты приложения</a:t>
            </a:r>
            <a:endParaRPr lang="en-RU" dirty="0"/>
          </a:p>
        </p:txBody>
      </p:sp>
      <p:pic>
        <p:nvPicPr>
          <p:cNvPr id="9" name="Picture 8">
            <a:extLst>
              <a:ext uri="{FF2B5EF4-FFF2-40B4-BE49-F238E27FC236}">
                <a16:creationId xmlns:a16="http://schemas.microsoft.com/office/drawing/2014/main" id="{598B1989-49B4-25C9-41F4-8D74F5E3B1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20026" y="856996"/>
            <a:ext cx="2508175" cy="5573724"/>
          </a:xfrm>
          <a:prstGeom prst="rect">
            <a:avLst/>
          </a:prstGeom>
        </p:spPr>
      </p:pic>
    </p:spTree>
    <p:extLst>
      <p:ext uri="{BB962C8B-B14F-4D97-AF65-F5344CB8AC3E}">
        <p14:creationId xmlns:p14="http://schemas.microsoft.com/office/powerpoint/2010/main" val="65345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72C2-AD2C-7FAF-7FDB-9DE98478EBBA}"/>
              </a:ext>
            </a:extLst>
          </p:cNvPr>
          <p:cNvSpPr>
            <a:spLocks noGrp="1"/>
          </p:cNvSpPr>
          <p:nvPr>
            <p:ph type="title"/>
          </p:nvPr>
        </p:nvSpPr>
        <p:spPr/>
        <p:txBody>
          <a:bodyPr/>
          <a:lstStyle/>
          <a:p>
            <a:r>
              <a:rPr lang="ru-RU" dirty="0"/>
              <a:t>Реализация многомодульности в приложении </a:t>
            </a:r>
            <a:r>
              <a:rPr lang="en-US" dirty="0"/>
              <a:t>“Language App”</a:t>
            </a:r>
            <a:endParaRPr lang="en-RU" dirty="0"/>
          </a:p>
        </p:txBody>
      </p:sp>
      <p:sp>
        <p:nvSpPr>
          <p:cNvPr id="4" name="Text Placeholder 3">
            <a:extLst>
              <a:ext uri="{FF2B5EF4-FFF2-40B4-BE49-F238E27FC236}">
                <a16:creationId xmlns:a16="http://schemas.microsoft.com/office/drawing/2014/main" id="{F7ED1274-4B21-5F25-5611-0296A744C5C3}"/>
              </a:ext>
            </a:extLst>
          </p:cNvPr>
          <p:cNvSpPr>
            <a:spLocks noGrp="1"/>
          </p:cNvSpPr>
          <p:nvPr>
            <p:ph type="body" sz="quarter" idx="14"/>
          </p:nvPr>
        </p:nvSpPr>
        <p:spPr/>
        <p:txBody>
          <a:bodyPr/>
          <a:lstStyle/>
          <a:p>
            <a:r>
              <a:rPr lang="ru-RU" dirty="0"/>
              <a:t>Принцип деления на модули</a:t>
            </a:r>
            <a:endParaRPr lang="en-RU" dirty="0"/>
          </a:p>
        </p:txBody>
      </p:sp>
      <p:sp>
        <p:nvSpPr>
          <p:cNvPr id="5" name="Text Placeholder 4">
            <a:extLst>
              <a:ext uri="{FF2B5EF4-FFF2-40B4-BE49-F238E27FC236}">
                <a16:creationId xmlns:a16="http://schemas.microsoft.com/office/drawing/2014/main" id="{CCCB9FCF-0B2A-F1D8-35E3-3DA1569E664C}"/>
              </a:ext>
            </a:extLst>
          </p:cNvPr>
          <p:cNvSpPr>
            <a:spLocks noGrp="1"/>
          </p:cNvSpPr>
          <p:nvPr>
            <p:ph type="body" sz="quarter" idx="17"/>
          </p:nvPr>
        </p:nvSpPr>
        <p:spPr/>
        <p:txBody>
          <a:bodyPr>
            <a:normAutofit fontScale="92500" lnSpcReduction="10000"/>
          </a:bodyPr>
          <a:lstStyle/>
          <a:p>
            <a:r>
              <a:rPr lang="ru-RU" dirty="0"/>
              <a:t>Приложение разбито на следующие модули:</a:t>
            </a:r>
          </a:p>
          <a:p>
            <a:pPr marL="285750" indent="-285750">
              <a:buFont typeface="Arial" panose="020B0604020202020204" pitchFamily="34" charset="0"/>
              <a:buChar char="•"/>
            </a:pPr>
            <a:r>
              <a:rPr lang="en-GB" dirty="0"/>
              <a:t>Core - </a:t>
            </a:r>
            <a:r>
              <a:rPr lang="ru-RU" dirty="0"/>
              <a:t>модули, которые содержат в себе фундамент приложения (дизайн, работу с данными, навигация и прочее);</a:t>
            </a:r>
          </a:p>
          <a:p>
            <a:pPr marL="285750" indent="-285750">
              <a:buFont typeface="Arial" panose="020B0604020202020204" pitchFamily="34" charset="0"/>
              <a:buChar char="•"/>
            </a:pPr>
            <a:r>
              <a:rPr lang="en-GB" dirty="0"/>
              <a:t>Common - </a:t>
            </a:r>
            <a:r>
              <a:rPr lang="ru-RU" dirty="0"/>
              <a:t>модули, которые содержат в себе какие-то общие компоненты для модулей, например различные утилиты, которые не являются функциональной частью приложения, но позволяют упростить разработку;</a:t>
            </a:r>
          </a:p>
          <a:p>
            <a:pPr marL="285750" indent="-285750">
              <a:buFont typeface="Arial" panose="020B0604020202020204" pitchFamily="34" charset="0"/>
              <a:buChar char="•"/>
            </a:pPr>
            <a:r>
              <a:rPr lang="en-GB" dirty="0"/>
              <a:t>Feature - </a:t>
            </a:r>
            <a:r>
              <a:rPr lang="ru-RU" dirty="0"/>
              <a:t>модули, отвечающие за определённые фичи приложения;</a:t>
            </a:r>
          </a:p>
          <a:p>
            <a:pPr marL="285750" indent="-285750">
              <a:buFont typeface="Arial" panose="020B0604020202020204" pitchFamily="34" charset="0"/>
              <a:buChar char="•"/>
            </a:pPr>
            <a:r>
              <a:rPr lang="en-GB" dirty="0"/>
              <a:t>BuildSrc - </a:t>
            </a:r>
            <a:r>
              <a:rPr lang="ru-RU" dirty="0"/>
              <a:t>модуль, хранящий в себе конфигурацию сборки приложения с описанием всех необходимых зависимостей, плагинов и их версий.</a:t>
            </a:r>
          </a:p>
          <a:p>
            <a:endParaRPr lang="en-RU" dirty="0"/>
          </a:p>
        </p:txBody>
      </p:sp>
      <p:sp>
        <p:nvSpPr>
          <p:cNvPr id="6" name="Text Placeholder 5">
            <a:extLst>
              <a:ext uri="{FF2B5EF4-FFF2-40B4-BE49-F238E27FC236}">
                <a16:creationId xmlns:a16="http://schemas.microsoft.com/office/drawing/2014/main" id="{C087D2C7-736C-F82C-8FBF-AFC593455C7B}"/>
              </a:ext>
            </a:extLst>
          </p:cNvPr>
          <p:cNvSpPr>
            <a:spLocks noGrp="1"/>
          </p:cNvSpPr>
          <p:nvPr>
            <p:ph type="body" sz="quarter" idx="18"/>
          </p:nvPr>
        </p:nvSpPr>
        <p:spPr/>
        <p:txBody>
          <a:bodyPr>
            <a:normAutofit lnSpcReduction="10000"/>
          </a:bodyPr>
          <a:lstStyle/>
          <a:p>
            <a:r>
              <a:rPr lang="ru-RU" dirty="0"/>
              <a:t>Такая структура модулей обеспечивает лучшую организацию кода, улучшает переиспользование и облегчает сопровождение приложения.</a:t>
            </a:r>
            <a:endParaRPr lang="en-RU" dirty="0"/>
          </a:p>
        </p:txBody>
      </p:sp>
      <p:sp>
        <p:nvSpPr>
          <p:cNvPr id="7" name="Text Placeholder 6">
            <a:extLst>
              <a:ext uri="{FF2B5EF4-FFF2-40B4-BE49-F238E27FC236}">
                <a16:creationId xmlns:a16="http://schemas.microsoft.com/office/drawing/2014/main" id="{FEE107FE-188E-4353-6331-C7CF4AFF3715}"/>
              </a:ext>
            </a:extLst>
          </p:cNvPr>
          <p:cNvSpPr>
            <a:spLocks noGrp="1"/>
          </p:cNvSpPr>
          <p:nvPr>
            <p:ph type="body" sz="quarter" idx="19"/>
          </p:nvPr>
        </p:nvSpPr>
        <p:spPr/>
        <p:txBody>
          <a:bodyPr/>
          <a:lstStyle/>
          <a:p>
            <a:r>
              <a:rPr lang="ru-RU" dirty="0"/>
              <a:t>Архитектура</a:t>
            </a:r>
            <a:endParaRPr lang="en-RU" dirty="0"/>
          </a:p>
        </p:txBody>
      </p:sp>
      <p:pic>
        <p:nvPicPr>
          <p:cNvPr id="13" name="Picture 12">
            <a:extLst>
              <a:ext uri="{FF2B5EF4-FFF2-40B4-BE49-F238E27FC236}">
                <a16:creationId xmlns:a16="http://schemas.microsoft.com/office/drawing/2014/main" id="{824D4F55-CCCF-7FD6-0082-17433A1AC1E6}"/>
              </a:ext>
            </a:extLst>
          </p:cNvPr>
          <p:cNvPicPr>
            <a:picLocks noChangeAspect="1"/>
          </p:cNvPicPr>
          <p:nvPr/>
        </p:nvPicPr>
        <p:blipFill>
          <a:blip r:embed="rId2"/>
          <a:stretch>
            <a:fillRect/>
          </a:stretch>
        </p:blipFill>
        <p:spPr>
          <a:xfrm>
            <a:off x="7539265" y="1798320"/>
            <a:ext cx="3340100" cy="4025900"/>
          </a:xfrm>
          <a:prstGeom prst="rect">
            <a:avLst/>
          </a:prstGeom>
        </p:spPr>
      </p:pic>
    </p:spTree>
    <p:extLst>
      <p:ext uri="{BB962C8B-B14F-4D97-AF65-F5344CB8AC3E}">
        <p14:creationId xmlns:p14="http://schemas.microsoft.com/office/powerpoint/2010/main" val="3051923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ru-RU" dirty="0"/>
              <a:t>Профиль пользователя</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Экран настройки аватарки</a:t>
            </a:r>
            <a:endParaRPr lang="en-RU" dirty="0"/>
          </a:p>
        </p:txBody>
      </p:sp>
      <p:sp>
        <p:nvSpPr>
          <p:cNvPr id="5" name="Text Placeholder 4">
            <a:extLst>
              <a:ext uri="{FF2B5EF4-FFF2-40B4-BE49-F238E27FC236}">
                <a16:creationId xmlns:a16="http://schemas.microsoft.com/office/drawing/2014/main" id="{2595CAB5-0164-588C-7884-5C8856C42A5A}"/>
              </a:ext>
            </a:extLst>
          </p:cNvPr>
          <p:cNvSpPr>
            <a:spLocks noGrp="1"/>
          </p:cNvSpPr>
          <p:nvPr>
            <p:ph type="body" sz="quarter" idx="17"/>
          </p:nvPr>
        </p:nvSpPr>
        <p:spPr/>
        <p:txBody>
          <a:bodyPr/>
          <a:lstStyle/>
          <a:p>
            <a:r>
              <a:rPr lang="ru-RU" dirty="0"/>
              <a:t>Данный экран позволяет выбрать область изображения, которая будет использоваться в качестве аватарки профиля.</a:t>
            </a:r>
          </a:p>
          <a:p>
            <a:r>
              <a:rPr lang="ru-RU" dirty="0"/>
              <a:t>Реализован данный экран полностью с нуля, без использования сторонних библиотек.</a:t>
            </a:r>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Скриншоты приложения</a:t>
            </a:r>
            <a:endParaRPr lang="en-RU" dirty="0"/>
          </a:p>
        </p:txBody>
      </p:sp>
      <p:pic>
        <p:nvPicPr>
          <p:cNvPr id="9" name="Picture 8">
            <a:extLst>
              <a:ext uri="{FF2B5EF4-FFF2-40B4-BE49-F238E27FC236}">
                <a16:creationId xmlns:a16="http://schemas.microsoft.com/office/drawing/2014/main" id="{E7C9F612-6804-68A6-8D40-6141F89B40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20026" y="856997"/>
            <a:ext cx="2508175" cy="5573722"/>
          </a:xfrm>
          <a:prstGeom prst="rect">
            <a:avLst/>
          </a:prstGeom>
        </p:spPr>
      </p:pic>
    </p:spTree>
    <p:extLst>
      <p:ext uri="{BB962C8B-B14F-4D97-AF65-F5344CB8AC3E}">
        <p14:creationId xmlns:p14="http://schemas.microsoft.com/office/powerpoint/2010/main" val="2344788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ru-RU" dirty="0"/>
              <a:t>Профиль пользователя</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Экран выбора родного языка</a:t>
            </a:r>
            <a:endParaRPr lang="en-RU" dirty="0"/>
          </a:p>
        </p:txBody>
      </p:sp>
      <p:sp>
        <p:nvSpPr>
          <p:cNvPr id="5" name="Text Placeholder 4">
            <a:extLst>
              <a:ext uri="{FF2B5EF4-FFF2-40B4-BE49-F238E27FC236}">
                <a16:creationId xmlns:a16="http://schemas.microsoft.com/office/drawing/2014/main" id="{2595CAB5-0164-588C-7884-5C8856C42A5A}"/>
              </a:ext>
            </a:extLst>
          </p:cNvPr>
          <p:cNvSpPr>
            <a:spLocks noGrp="1"/>
          </p:cNvSpPr>
          <p:nvPr>
            <p:ph type="body" sz="quarter" idx="17"/>
          </p:nvPr>
        </p:nvSpPr>
        <p:spPr/>
        <p:txBody>
          <a:bodyPr/>
          <a:lstStyle/>
          <a:p>
            <a:r>
              <a:rPr lang="ru-RU" dirty="0"/>
              <a:t>Данный экран позволяет выбрать родной язык, который будет использоваться приложением для корректного отображения строковых ресурсов.</a:t>
            </a:r>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Скриншоты приложения</a:t>
            </a:r>
            <a:endParaRPr lang="en-RU" dirty="0"/>
          </a:p>
        </p:txBody>
      </p:sp>
      <p:pic>
        <p:nvPicPr>
          <p:cNvPr id="9" name="Picture 8">
            <a:extLst>
              <a:ext uri="{FF2B5EF4-FFF2-40B4-BE49-F238E27FC236}">
                <a16:creationId xmlns:a16="http://schemas.microsoft.com/office/drawing/2014/main" id="{E7C9F612-6804-68A6-8D40-6141F89B40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20026" y="856997"/>
            <a:ext cx="2508174" cy="5573722"/>
          </a:xfrm>
          <a:prstGeom prst="rect">
            <a:avLst/>
          </a:prstGeom>
        </p:spPr>
      </p:pic>
    </p:spTree>
    <p:extLst>
      <p:ext uri="{BB962C8B-B14F-4D97-AF65-F5344CB8AC3E}">
        <p14:creationId xmlns:p14="http://schemas.microsoft.com/office/powerpoint/2010/main" val="2699560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ru-RU" dirty="0"/>
              <a:t>Экраны упражнений</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Упражнение </a:t>
            </a:r>
            <a:r>
              <a:rPr lang="en-US" dirty="0"/>
              <a:t>“</a:t>
            </a:r>
            <a:r>
              <a:rPr lang="ru-RU" dirty="0"/>
              <a:t>Угадай животное</a:t>
            </a:r>
            <a:r>
              <a:rPr lang="en-US" dirty="0"/>
              <a:t>”</a:t>
            </a:r>
            <a:endParaRPr lang="en-RU" dirty="0"/>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Скриншоты приложения</a:t>
            </a:r>
            <a:endParaRPr lang="en-RU" dirty="0"/>
          </a:p>
        </p:txBody>
      </p:sp>
      <p:pic>
        <p:nvPicPr>
          <p:cNvPr id="9" name="Picture 8">
            <a:extLst>
              <a:ext uri="{FF2B5EF4-FFF2-40B4-BE49-F238E27FC236}">
                <a16:creationId xmlns:a16="http://schemas.microsoft.com/office/drawing/2014/main" id="{E7C9F612-6804-68A6-8D40-6141F89B40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84348" y="915619"/>
            <a:ext cx="2508174" cy="5573720"/>
          </a:xfrm>
          <a:prstGeom prst="rect">
            <a:avLst/>
          </a:prstGeom>
        </p:spPr>
      </p:pic>
      <p:pic>
        <p:nvPicPr>
          <p:cNvPr id="6" name="Picture 5">
            <a:extLst>
              <a:ext uri="{FF2B5EF4-FFF2-40B4-BE49-F238E27FC236}">
                <a16:creationId xmlns:a16="http://schemas.microsoft.com/office/drawing/2014/main" id="{639716E4-8C6D-79C8-EF67-B5D3A70B5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584" y="915618"/>
            <a:ext cx="2508174" cy="5573719"/>
          </a:xfrm>
          <a:prstGeom prst="rect">
            <a:avLst/>
          </a:prstGeom>
        </p:spPr>
      </p:pic>
    </p:spTree>
    <p:extLst>
      <p:ext uri="{BB962C8B-B14F-4D97-AF65-F5344CB8AC3E}">
        <p14:creationId xmlns:p14="http://schemas.microsoft.com/office/powerpoint/2010/main" val="3364058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ru-RU" dirty="0"/>
              <a:t>Экраны упражнений</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Упражнение </a:t>
            </a:r>
            <a:r>
              <a:rPr lang="en-US" dirty="0"/>
              <a:t>“</a:t>
            </a:r>
            <a:r>
              <a:rPr lang="ru-RU" dirty="0"/>
              <a:t>Практика слов</a:t>
            </a:r>
            <a:r>
              <a:rPr lang="en-US" dirty="0"/>
              <a:t>”</a:t>
            </a:r>
            <a:endParaRPr lang="en-RU" dirty="0"/>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Скриншоты приложения</a:t>
            </a:r>
            <a:endParaRPr lang="en-RU" dirty="0"/>
          </a:p>
        </p:txBody>
      </p:sp>
      <p:pic>
        <p:nvPicPr>
          <p:cNvPr id="9" name="Picture 8">
            <a:extLst>
              <a:ext uri="{FF2B5EF4-FFF2-40B4-BE49-F238E27FC236}">
                <a16:creationId xmlns:a16="http://schemas.microsoft.com/office/drawing/2014/main" id="{E7C9F612-6804-68A6-8D40-6141F89B40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84348" y="915619"/>
            <a:ext cx="2508174" cy="5573720"/>
          </a:xfrm>
          <a:prstGeom prst="rect">
            <a:avLst/>
          </a:prstGeom>
        </p:spPr>
      </p:pic>
      <p:pic>
        <p:nvPicPr>
          <p:cNvPr id="6" name="Picture 5">
            <a:extLst>
              <a:ext uri="{FF2B5EF4-FFF2-40B4-BE49-F238E27FC236}">
                <a16:creationId xmlns:a16="http://schemas.microsoft.com/office/drawing/2014/main" id="{639716E4-8C6D-79C8-EF67-B5D3A70B50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29584" y="915618"/>
            <a:ext cx="2508173" cy="5573719"/>
          </a:xfrm>
          <a:prstGeom prst="rect">
            <a:avLst/>
          </a:prstGeom>
        </p:spPr>
      </p:pic>
    </p:spTree>
    <p:extLst>
      <p:ext uri="{BB962C8B-B14F-4D97-AF65-F5344CB8AC3E}">
        <p14:creationId xmlns:p14="http://schemas.microsoft.com/office/powerpoint/2010/main" val="258332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9833-9572-598E-052A-B267CB36D9FD}"/>
              </a:ext>
            </a:extLst>
          </p:cNvPr>
          <p:cNvSpPr>
            <a:spLocks noGrp="1"/>
          </p:cNvSpPr>
          <p:nvPr>
            <p:ph type="title"/>
          </p:nvPr>
        </p:nvSpPr>
        <p:spPr/>
        <p:txBody>
          <a:bodyPr/>
          <a:lstStyle/>
          <a:p>
            <a:r>
              <a:rPr lang="ru-RU" dirty="0"/>
              <a:t>Экраны упражнений</a:t>
            </a:r>
            <a:endParaRPr lang="en-RU" dirty="0"/>
          </a:p>
        </p:txBody>
      </p:sp>
      <p:sp>
        <p:nvSpPr>
          <p:cNvPr id="4" name="Text Placeholder 3">
            <a:extLst>
              <a:ext uri="{FF2B5EF4-FFF2-40B4-BE49-F238E27FC236}">
                <a16:creationId xmlns:a16="http://schemas.microsoft.com/office/drawing/2014/main" id="{C662BB83-859C-4DFD-9968-C69892DEC401}"/>
              </a:ext>
            </a:extLst>
          </p:cNvPr>
          <p:cNvSpPr>
            <a:spLocks noGrp="1"/>
          </p:cNvSpPr>
          <p:nvPr>
            <p:ph type="body" sz="quarter" idx="14"/>
          </p:nvPr>
        </p:nvSpPr>
        <p:spPr/>
        <p:txBody>
          <a:bodyPr/>
          <a:lstStyle/>
          <a:p>
            <a:r>
              <a:rPr lang="ru-RU" dirty="0"/>
              <a:t>Упражнение </a:t>
            </a:r>
            <a:r>
              <a:rPr lang="en-US" dirty="0"/>
              <a:t>“</a:t>
            </a:r>
            <a:r>
              <a:rPr lang="ru-RU" dirty="0"/>
              <a:t>Прослушивание</a:t>
            </a:r>
            <a:r>
              <a:rPr lang="en-US" dirty="0"/>
              <a:t>”</a:t>
            </a:r>
            <a:endParaRPr lang="en-RU" dirty="0"/>
          </a:p>
        </p:txBody>
      </p:sp>
      <p:sp>
        <p:nvSpPr>
          <p:cNvPr id="7" name="Text Placeholder 6">
            <a:extLst>
              <a:ext uri="{FF2B5EF4-FFF2-40B4-BE49-F238E27FC236}">
                <a16:creationId xmlns:a16="http://schemas.microsoft.com/office/drawing/2014/main" id="{088179E3-C6B1-1ED7-5B61-03811BA0874B}"/>
              </a:ext>
            </a:extLst>
          </p:cNvPr>
          <p:cNvSpPr>
            <a:spLocks noGrp="1"/>
          </p:cNvSpPr>
          <p:nvPr>
            <p:ph type="body" sz="quarter" idx="19"/>
          </p:nvPr>
        </p:nvSpPr>
        <p:spPr/>
        <p:txBody>
          <a:bodyPr/>
          <a:lstStyle/>
          <a:p>
            <a:r>
              <a:rPr lang="ru-RU" dirty="0"/>
              <a:t>Скриншоты приложения</a:t>
            </a:r>
            <a:endParaRPr lang="en-RU" dirty="0"/>
          </a:p>
        </p:txBody>
      </p:sp>
      <p:pic>
        <p:nvPicPr>
          <p:cNvPr id="9" name="Picture 8">
            <a:extLst>
              <a:ext uri="{FF2B5EF4-FFF2-40B4-BE49-F238E27FC236}">
                <a16:creationId xmlns:a16="http://schemas.microsoft.com/office/drawing/2014/main" id="{E7C9F612-6804-68A6-8D40-6141F89B40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84348" y="915619"/>
            <a:ext cx="2508174" cy="5573720"/>
          </a:xfrm>
          <a:prstGeom prst="rect">
            <a:avLst/>
          </a:prstGeom>
        </p:spPr>
      </p:pic>
      <p:pic>
        <p:nvPicPr>
          <p:cNvPr id="6" name="Picture 5">
            <a:extLst>
              <a:ext uri="{FF2B5EF4-FFF2-40B4-BE49-F238E27FC236}">
                <a16:creationId xmlns:a16="http://schemas.microsoft.com/office/drawing/2014/main" id="{639716E4-8C6D-79C8-EF67-B5D3A70B50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29584" y="915619"/>
            <a:ext cx="2508173" cy="5573717"/>
          </a:xfrm>
          <a:prstGeom prst="rect">
            <a:avLst/>
          </a:prstGeom>
        </p:spPr>
      </p:pic>
    </p:spTree>
    <p:extLst>
      <p:ext uri="{BB962C8B-B14F-4D97-AF65-F5344CB8AC3E}">
        <p14:creationId xmlns:p14="http://schemas.microsoft.com/office/powerpoint/2010/main" val="3497208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DE8DE7C-E000-E8BE-403B-F284AD5AA2E4}"/>
              </a:ext>
            </a:extLst>
          </p:cNvPr>
          <p:cNvSpPr>
            <a:spLocks noGrp="1"/>
          </p:cNvSpPr>
          <p:nvPr>
            <p:ph type="title"/>
          </p:nvPr>
        </p:nvSpPr>
        <p:spPr>
          <a:xfrm>
            <a:off x="3539073" y="3128223"/>
            <a:ext cx="5113853" cy="601553"/>
          </a:xfrm>
        </p:spPr>
        <p:txBody>
          <a:bodyPr/>
          <a:lstStyle/>
          <a:p>
            <a:r>
              <a:rPr lang="ru-RU" dirty="0"/>
              <a:t>Спасибо за внимание!</a:t>
            </a:r>
            <a:endParaRPr lang="en-RU" dirty="0"/>
          </a:p>
        </p:txBody>
      </p:sp>
    </p:spTree>
    <p:extLst>
      <p:ext uri="{BB962C8B-B14F-4D97-AF65-F5344CB8AC3E}">
        <p14:creationId xmlns:p14="http://schemas.microsoft.com/office/powerpoint/2010/main" val="3138340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B039-20C8-8BD6-BEB4-F198F0757064}"/>
              </a:ext>
            </a:extLst>
          </p:cNvPr>
          <p:cNvSpPr>
            <a:spLocks noGrp="1"/>
          </p:cNvSpPr>
          <p:nvPr>
            <p:ph type="title"/>
          </p:nvPr>
        </p:nvSpPr>
        <p:spPr/>
        <p:txBody>
          <a:bodyPr/>
          <a:lstStyle/>
          <a:p>
            <a:r>
              <a:rPr lang="ru-RU" dirty="0"/>
              <a:t>Архитектура модуля</a:t>
            </a:r>
            <a:endParaRPr lang="en-RU" dirty="0"/>
          </a:p>
        </p:txBody>
      </p:sp>
      <p:sp>
        <p:nvSpPr>
          <p:cNvPr id="4" name="Text Placeholder 3">
            <a:extLst>
              <a:ext uri="{FF2B5EF4-FFF2-40B4-BE49-F238E27FC236}">
                <a16:creationId xmlns:a16="http://schemas.microsoft.com/office/drawing/2014/main" id="{AC2FBACF-25D7-3257-2D23-E9FF67BB6E29}"/>
              </a:ext>
            </a:extLst>
          </p:cNvPr>
          <p:cNvSpPr>
            <a:spLocks noGrp="1"/>
          </p:cNvSpPr>
          <p:nvPr>
            <p:ph type="body" sz="quarter" idx="14"/>
          </p:nvPr>
        </p:nvSpPr>
        <p:spPr/>
        <p:txBody>
          <a:bodyPr/>
          <a:lstStyle/>
          <a:p>
            <a:r>
              <a:rPr lang="ru-RU" dirty="0"/>
              <a:t>Модули следуют чистой архитектуре по необходимости</a:t>
            </a:r>
            <a:endParaRPr lang="en-RU" dirty="0"/>
          </a:p>
        </p:txBody>
      </p:sp>
      <p:sp>
        <p:nvSpPr>
          <p:cNvPr id="5" name="Text Placeholder 4">
            <a:extLst>
              <a:ext uri="{FF2B5EF4-FFF2-40B4-BE49-F238E27FC236}">
                <a16:creationId xmlns:a16="http://schemas.microsoft.com/office/drawing/2014/main" id="{921DB5BC-5CC5-F0E7-1B78-CF238628938A}"/>
              </a:ext>
            </a:extLst>
          </p:cNvPr>
          <p:cNvSpPr>
            <a:spLocks noGrp="1"/>
          </p:cNvSpPr>
          <p:nvPr>
            <p:ph type="body" sz="quarter" idx="17"/>
          </p:nvPr>
        </p:nvSpPr>
        <p:spPr/>
        <p:txBody>
          <a:bodyPr/>
          <a:lstStyle/>
          <a:p>
            <a:r>
              <a:rPr lang="ru-RU" dirty="0"/>
              <a:t>Чистая архитектура в </a:t>
            </a:r>
            <a:r>
              <a:rPr lang="en-GB" dirty="0"/>
              <a:t>Android-</a:t>
            </a:r>
            <a:r>
              <a:rPr lang="ru-RU" dirty="0"/>
              <a:t>приложениях предлагает ряд преимуществ:</a:t>
            </a:r>
          </a:p>
          <a:p>
            <a:pPr marL="285750" indent="-285750">
              <a:buFont typeface="Arial" panose="020B0604020202020204" pitchFamily="34" charset="0"/>
              <a:buChar char="•"/>
            </a:pPr>
            <a:r>
              <a:rPr lang="ru-RU" dirty="0"/>
              <a:t>Разделение ответственностей</a:t>
            </a:r>
          </a:p>
          <a:p>
            <a:pPr marL="285750" indent="-285750">
              <a:buFont typeface="Arial" panose="020B0604020202020204" pitchFamily="34" charset="0"/>
              <a:buChar char="•"/>
            </a:pPr>
            <a:r>
              <a:rPr lang="ru-RU" dirty="0"/>
              <a:t>Упрощение тестирования</a:t>
            </a:r>
          </a:p>
          <a:p>
            <a:pPr marL="285750" indent="-285750">
              <a:buFont typeface="Arial" panose="020B0604020202020204" pitchFamily="34" charset="0"/>
              <a:buChar char="•"/>
            </a:pPr>
            <a:r>
              <a:rPr lang="ru-RU" dirty="0"/>
              <a:t>Гибкость и масштабируемость</a:t>
            </a:r>
          </a:p>
          <a:p>
            <a:pPr marL="285750" indent="-285750">
              <a:buFont typeface="Arial" panose="020B0604020202020204" pitchFamily="34" charset="0"/>
              <a:buChar char="•"/>
            </a:pPr>
            <a:r>
              <a:rPr lang="ru-RU" dirty="0"/>
              <a:t>Независимость от фреймворков и библиотек</a:t>
            </a:r>
          </a:p>
          <a:p>
            <a:pPr marL="285750" indent="-285750">
              <a:buFont typeface="Arial" panose="020B0604020202020204" pitchFamily="34" charset="0"/>
              <a:buChar char="•"/>
            </a:pPr>
            <a:r>
              <a:rPr lang="ru-RU" dirty="0"/>
              <a:t>Повторное использование кода</a:t>
            </a:r>
          </a:p>
          <a:p>
            <a:pPr marL="285750" indent="-285750">
              <a:buFont typeface="Arial" panose="020B0604020202020204" pitchFamily="34" charset="0"/>
              <a:buChar char="•"/>
            </a:pPr>
            <a:r>
              <a:rPr lang="ru-RU" dirty="0"/>
              <a:t>Облегчение командной разработки</a:t>
            </a:r>
            <a:endParaRPr lang="en-RU" dirty="0"/>
          </a:p>
        </p:txBody>
      </p:sp>
      <p:sp>
        <p:nvSpPr>
          <p:cNvPr id="6" name="Text Placeholder 5">
            <a:extLst>
              <a:ext uri="{FF2B5EF4-FFF2-40B4-BE49-F238E27FC236}">
                <a16:creationId xmlns:a16="http://schemas.microsoft.com/office/drawing/2014/main" id="{AAE7DB4C-209A-BDC8-0687-2ACD64BDF643}"/>
              </a:ext>
            </a:extLst>
          </p:cNvPr>
          <p:cNvSpPr>
            <a:spLocks noGrp="1"/>
          </p:cNvSpPr>
          <p:nvPr>
            <p:ph type="body" sz="quarter" idx="18"/>
          </p:nvPr>
        </p:nvSpPr>
        <p:spPr/>
        <p:txBody>
          <a:bodyPr>
            <a:normAutofit lnSpcReduction="10000"/>
          </a:bodyPr>
          <a:lstStyle/>
          <a:p>
            <a:r>
              <a:rPr lang="ru-RU" dirty="0"/>
              <a:t>Чистая архитектура способствует созданию более качественных, гибких и легко поддерживаемых </a:t>
            </a:r>
            <a:r>
              <a:rPr lang="en-GB" dirty="0"/>
              <a:t>Android-</a:t>
            </a:r>
            <a:r>
              <a:rPr lang="ru-RU" dirty="0"/>
              <a:t>приложений, что делает их разработку более эффективной и приятной.</a:t>
            </a:r>
            <a:endParaRPr lang="en-RU" dirty="0"/>
          </a:p>
        </p:txBody>
      </p:sp>
      <p:sp>
        <p:nvSpPr>
          <p:cNvPr id="7" name="Text Placeholder 6">
            <a:extLst>
              <a:ext uri="{FF2B5EF4-FFF2-40B4-BE49-F238E27FC236}">
                <a16:creationId xmlns:a16="http://schemas.microsoft.com/office/drawing/2014/main" id="{1DE768A1-6B3E-F67A-3916-38C372A6A5FA}"/>
              </a:ext>
            </a:extLst>
          </p:cNvPr>
          <p:cNvSpPr>
            <a:spLocks noGrp="1"/>
          </p:cNvSpPr>
          <p:nvPr>
            <p:ph type="body" sz="quarter" idx="19"/>
          </p:nvPr>
        </p:nvSpPr>
        <p:spPr/>
        <p:txBody>
          <a:bodyPr/>
          <a:lstStyle/>
          <a:p>
            <a:r>
              <a:rPr lang="ru-RU" dirty="0"/>
              <a:t>Архитектура</a:t>
            </a:r>
            <a:endParaRPr lang="en-RU" dirty="0"/>
          </a:p>
        </p:txBody>
      </p:sp>
      <p:pic>
        <p:nvPicPr>
          <p:cNvPr id="19" name="Picture 18">
            <a:extLst>
              <a:ext uri="{FF2B5EF4-FFF2-40B4-BE49-F238E27FC236}">
                <a16:creationId xmlns:a16="http://schemas.microsoft.com/office/drawing/2014/main" id="{F8E34B9D-A2FC-6F18-5325-0042E732FCB9}"/>
              </a:ext>
            </a:extLst>
          </p:cNvPr>
          <p:cNvPicPr>
            <a:picLocks noChangeAspect="1"/>
          </p:cNvPicPr>
          <p:nvPr/>
        </p:nvPicPr>
        <p:blipFill>
          <a:blip r:embed="rId2"/>
          <a:stretch>
            <a:fillRect/>
          </a:stretch>
        </p:blipFill>
        <p:spPr>
          <a:xfrm>
            <a:off x="6275111" y="2394856"/>
            <a:ext cx="5434289" cy="3335735"/>
          </a:xfrm>
          <a:prstGeom prst="rect">
            <a:avLst/>
          </a:prstGeom>
        </p:spPr>
      </p:pic>
    </p:spTree>
    <p:extLst>
      <p:ext uri="{BB962C8B-B14F-4D97-AF65-F5344CB8AC3E}">
        <p14:creationId xmlns:p14="http://schemas.microsoft.com/office/powerpoint/2010/main" val="770599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F229CBA-0BF8-FD17-7A29-32F032C9D2CF}"/>
              </a:ext>
            </a:extLst>
          </p:cNvPr>
          <p:cNvSpPr>
            <a:spLocks noGrp="1"/>
          </p:cNvSpPr>
          <p:nvPr>
            <p:ph type="title"/>
          </p:nvPr>
        </p:nvSpPr>
        <p:spPr/>
        <p:txBody>
          <a:bodyPr/>
          <a:lstStyle/>
          <a:p>
            <a:r>
              <a:rPr lang="ru-RU" dirty="0"/>
              <a:t>Чистая архитектура в приложении </a:t>
            </a:r>
            <a:r>
              <a:rPr lang="en-US" dirty="0"/>
              <a:t>“Language App”</a:t>
            </a:r>
            <a:endParaRPr lang="en-RU" dirty="0"/>
          </a:p>
        </p:txBody>
      </p:sp>
      <p:sp>
        <p:nvSpPr>
          <p:cNvPr id="10" name="Text Placeholder 9">
            <a:extLst>
              <a:ext uri="{FF2B5EF4-FFF2-40B4-BE49-F238E27FC236}">
                <a16:creationId xmlns:a16="http://schemas.microsoft.com/office/drawing/2014/main" id="{BF3E9CB8-1492-ADD2-B9AD-0B9BA44CE6AF}"/>
              </a:ext>
            </a:extLst>
          </p:cNvPr>
          <p:cNvSpPr>
            <a:spLocks noGrp="1"/>
          </p:cNvSpPr>
          <p:nvPr>
            <p:ph type="body" sz="quarter" idx="19"/>
          </p:nvPr>
        </p:nvSpPr>
        <p:spPr/>
        <p:txBody>
          <a:bodyPr/>
          <a:lstStyle/>
          <a:p>
            <a:r>
              <a:rPr lang="ru-RU" dirty="0"/>
              <a:t>Архитектура</a:t>
            </a:r>
            <a:endParaRPr lang="en-RU" dirty="0"/>
          </a:p>
        </p:txBody>
      </p:sp>
      <p:pic>
        <p:nvPicPr>
          <p:cNvPr id="12" name="Picture 11">
            <a:extLst>
              <a:ext uri="{FF2B5EF4-FFF2-40B4-BE49-F238E27FC236}">
                <a16:creationId xmlns:a16="http://schemas.microsoft.com/office/drawing/2014/main" id="{8528E820-94A7-666D-B956-31F163337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3" y="1738314"/>
            <a:ext cx="11277313" cy="4281486"/>
          </a:xfrm>
          <a:prstGeom prst="rect">
            <a:avLst/>
          </a:prstGeom>
        </p:spPr>
      </p:pic>
    </p:spTree>
    <p:extLst>
      <p:ext uri="{BB962C8B-B14F-4D97-AF65-F5344CB8AC3E}">
        <p14:creationId xmlns:p14="http://schemas.microsoft.com/office/powerpoint/2010/main" val="270198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A565E5-13C5-36C4-D367-070FB3C9C763}"/>
              </a:ext>
            </a:extLst>
          </p:cNvPr>
          <p:cNvSpPr>
            <a:spLocks noGrp="1"/>
          </p:cNvSpPr>
          <p:nvPr>
            <p:ph type="title"/>
          </p:nvPr>
        </p:nvSpPr>
        <p:spPr/>
        <p:txBody>
          <a:bodyPr/>
          <a:lstStyle/>
          <a:p>
            <a:r>
              <a:rPr lang="ru-RU" dirty="0"/>
              <a:t>Архитектура слоя представления</a:t>
            </a:r>
            <a:endParaRPr lang="en-RU" dirty="0"/>
          </a:p>
        </p:txBody>
      </p:sp>
      <p:sp>
        <p:nvSpPr>
          <p:cNvPr id="7" name="Text Placeholder 6">
            <a:extLst>
              <a:ext uri="{FF2B5EF4-FFF2-40B4-BE49-F238E27FC236}">
                <a16:creationId xmlns:a16="http://schemas.microsoft.com/office/drawing/2014/main" id="{7C0DE9A7-3E4E-2F5D-5F54-C470DC72E604}"/>
              </a:ext>
            </a:extLst>
          </p:cNvPr>
          <p:cNvSpPr>
            <a:spLocks noGrp="1"/>
          </p:cNvSpPr>
          <p:nvPr>
            <p:ph type="body" sz="quarter" idx="14"/>
          </p:nvPr>
        </p:nvSpPr>
        <p:spPr/>
        <p:txBody>
          <a:bodyPr/>
          <a:lstStyle/>
          <a:p>
            <a:r>
              <a:rPr lang="en-RU" dirty="0"/>
              <a:t>MVI </a:t>
            </a:r>
            <a:r>
              <a:rPr lang="ru-RU" dirty="0"/>
              <a:t>– современная архитектура слоя представления</a:t>
            </a:r>
            <a:endParaRPr lang="en-RU" dirty="0"/>
          </a:p>
        </p:txBody>
      </p:sp>
      <p:sp>
        <p:nvSpPr>
          <p:cNvPr id="8" name="Text Placeholder 7">
            <a:extLst>
              <a:ext uri="{FF2B5EF4-FFF2-40B4-BE49-F238E27FC236}">
                <a16:creationId xmlns:a16="http://schemas.microsoft.com/office/drawing/2014/main" id="{C5E6271A-AB1B-DAA7-323E-51C1DADAF3B1}"/>
              </a:ext>
            </a:extLst>
          </p:cNvPr>
          <p:cNvSpPr>
            <a:spLocks noGrp="1"/>
          </p:cNvSpPr>
          <p:nvPr>
            <p:ph type="body" sz="quarter" idx="17"/>
          </p:nvPr>
        </p:nvSpPr>
        <p:spPr/>
        <p:txBody>
          <a:bodyPr/>
          <a:lstStyle/>
          <a:p>
            <a:r>
              <a:rPr lang="ru-RU" dirty="0"/>
              <a:t>Архитектура слоя представления </a:t>
            </a:r>
            <a:r>
              <a:rPr lang="en-GB" dirty="0"/>
              <a:t>MVI (Model-View-Intent) </a:t>
            </a:r>
            <a:r>
              <a:rPr lang="ru-RU" dirty="0"/>
              <a:t>в </a:t>
            </a:r>
            <a:r>
              <a:rPr lang="en-GB" dirty="0"/>
              <a:t>Android-</a:t>
            </a:r>
            <a:r>
              <a:rPr lang="ru-RU" dirty="0"/>
              <a:t>приложениях предлагает несколько преимуществ:</a:t>
            </a:r>
          </a:p>
          <a:p>
            <a:pPr marL="285750" indent="-285750">
              <a:buFont typeface="Arial" panose="020B0604020202020204" pitchFamily="34" charset="0"/>
              <a:buChar char="•"/>
            </a:pPr>
            <a:r>
              <a:rPr lang="ru-RU" dirty="0"/>
              <a:t>Однонаправленный поток данных</a:t>
            </a:r>
          </a:p>
          <a:p>
            <a:pPr marL="285750" indent="-285750">
              <a:buFont typeface="Arial" panose="020B0604020202020204" pitchFamily="34" charset="0"/>
              <a:buChar char="•"/>
            </a:pPr>
            <a:r>
              <a:rPr lang="ru-RU" dirty="0"/>
              <a:t>Иммутабельность состояния</a:t>
            </a:r>
          </a:p>
          <a:p>
            <a:pPr marL="285750" indent="-285750">
              <a:buFont typeface="Arial" panose="020B0604020202020204" pitchFamily="34" charset="0"/>
              <a:buChar char="•"/>
            </a:pPr>
            <a:r>
              <a:rPr lang="ru-RU" dirty="0"/>
              <a:t>Легкое тестирование</a:t>
            </a:r>
          </a:p>
          <a:p>
            <a:pPr marL="285750" indent="-285750">
              <a:buFont typeface="Arial" panose="020B0604020202020204" pitchFamily="34" charset="0"/>
              <a:buChar char="•"/>
            </a:pPr>
            <a:r>
              <a:rPr lang="ru-RU" dirty="0"/>
              <a:t>Разделение ответственности</a:t>
            </a:r>
          </a:p>
          <a:p>
            <a:pPr marL="285750" indent="-285750">
              <a:buFont typeface="Arial" panose="020B0604020202020204" pitchFamily="34" charset="0"/>
              <a:buChar char="•"/>
            </a:pPr>
            <a:r>
              <a:rPr lang="ru-RU" dirty="0"/>
              <a:t>Предотвращение побочных эффектов</a:t>
            </a:r>
          </a:p>
          <a:p>
            <a:pPr marL="285750" indent="-285750">
              <a:buFont typeface="Arial" panose="020B0604020202020204" pitchFamily="34" charset="0"/>
              <a:buChar char="•"/>
            </a:pPr>
            <a:r>
              <a:rPr lang="ru-RU" dirty="0"/>
              <a:t>Уменьшение связанности (</a:t>
            </a:r>
            <a:r>
              <a:rPr lang="en-GB" dirty="0"/>
              <a:t>coupling)</a:t>
            </a:r>
            <a:endParaRPr lang="en-RU" dirty="0"/>
          </a:p>
        </p:txBody>
      </p:sp>
      <p:sp>
        <p:nvSpPr>
          <p:cNvPr id="9" name="Text Placeholder 8">
            <a:extLst>
              <a:ext uri="{FF2B5EF4-FFF2-40B4-BE49-F238E27FC236}">
                <a16:creationId xmlns:a16="http://schemas.microsoft.com/office/drawing/2014/main" id="{A78DB392-FFBC-EAEB-50B6-E3D97477D6D2}"/>
              </a:ext>
            </a:extLst>
          </p:cNvPr>
          <p:cNvSpPr>
            <a:spLocks noGrp="1"/>
          </p:cNvSpPr>
          <p:nvPr>
            <p:ph type="body" sz="quarter" idx="18"/>
          </p:nvPr>
        </p:nvSpPr>
        <p:spPr/>
        <p:txBody>
          <a:bodyPr>
            <a:normAutofit lnSpcReduction="10000"/>
          </a:bodyPr>
          <a:lstStyle/>
          <a:p>
            <a:r>
              <a:rPr lang="ru-RU" dirty="0"/>
              <a:t>Архитектура </a:t>
            </a:r>
            <a:r>
              <a:rPr lang="en-GB" dirty="0"/>
              <a:t>MVI </a:t>
            </a:r>
            <a:r>
              <a:rPr lang="ru-RU" dirty="0"/>
              <a:t>предлагает ряд преимуществ, включая ясное разделение компонентов, предсказуемый поток данных и упрощенное тестирование.</a:t>
            </a:r>
            <a:endParaRPr lang="en-RU" dirty="0"/>
          </a:p>
        </p:txBody>
      </p:sp>
      <p:sp>
        <p:nvSpPr>
          <p:cNvPr id="10" name="Text Placeholder 9">
            <a:extLst>
              <a:ext uri="{FF2B5EF4-FFF2-40B4-BE49-F238E27FC236}">
                <a16:creationId xmlns:a16="http://schemas.microsoft.com/office/drawing/2014/main" id="{98D48F8A-C805-FB49-53B2-623AE0223072}"/>
              </a:ext>
            </a:extLst>
          </p:cNvPr>
          <p:cNvSpPr>
            <a:spLocks noGrp="1"/>
          </p:cNvSpPr>
          <p:nvPr>
            <p:ph type="body" sz="quarter" idx="19"/>
          </p:nvPr>
        </p:nvSpPr>
        <p:spPr/>
        <p:txBody>
          <a:bodyPr/>
          <a:lstStyle/>
          <a:p>
            <a:r>
              <a:rPr lang="ru-RU" dirty="0"/>
              <a:t>Архитектура</a:t>
            </a:r>
            <a:endParaRPr lang="en-RU" dirty="0"/>
          </a:p>
        </p:txBody>
      </p:sp>
      <p:pic>
        <p:nvPicPr>
          <p:cNvPr id="3074" name="Picture 2" descr="MVI Pattern For Android In 4 Steps">
            <a:extLst>
              <a:ext uri="{FF2B5EF4-FFF2-40B4-BE49-F238E27FC236}">
                <a16:creationId xmlns:a16="http://schemas.microsoft.com/office/drawing/2014/main" id="{5DEBBDE3-D087-A37E-C355-C25DD096B4E0}"/>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3392" b="339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50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08CED5-4975-7D09-3F6C-60FBAF7CC500}"/>
              </a:ext>
            </a:extLst>
          </p:cNvPr>
          <p:cNvSpPr>
            <a:spLocks noGrp="1"/>
          </p:cNvSpPr>
          <p:nvPr>
            <p:ph type="title"/>
          </p:nvPr>
        </p:nvSpPr>
        <p:spPr/>
        <p:txBody>
          <a:bodyPr/>
          <a:lstStyle/>
          <a:p>
            <a:r>
              <a:rPr lang="ru-RU" dirty="0"/>
              <a:t>Основной стек технологий приложения </a:t>
            </a:r>
            <a:r>
              <a:rPr lang="en-US" dirty="0"/>
              <a:t>“Language App”</a:t>
            </a:r>
            <a:endParaRPr lang="en-RU" dirty="0"/>
          </a:p>
        </p:txBody>
      </p:sp>
      <p:sp>
        <p:nvSpPr>
          <p:cNvPr id="14" name="Text Placeholder 13">
            <a:extLst>
              <a:ext uri="{FF2B5EF4-FFF2-40B4-BE49-F238E27FC236}">
                <a16:creationId xmlns:a16="http://schemas.microsoft.com/office/drawing/2014/main" id="{3BD0A6FA-5477-728B-E4C1-E84BFF32726D}"/>
              </a:ext>
            </a:extLst>
          </p:cNvPr>
          <p:cNvSpPr>
            <a:spLocks noGrp="1"/>
          </p:cNvSpPr>
          <p:nvPr>
            <p:ph type="body" sz="quarter" idx="17"/>
          </p:nvPr>
        </p:nvSpPr>
        <p:spPr/>
        <p:txBody>
          <a:bodyPr>
            <a:normAutofit/>
          </a:bodyPr>
          <a:lstStyle/>
          <a:p>
            <a:r>
              <a:rPr lang="en-GB" dirty="0"/>
              <a:t>Compose – </a:t>
            </a:r>
            <a:r>
              <a:rPr lang="ru-RU" dirty="0"/>
              <a:t>это</a:t>
            </a:r>
            <a:r>
              <a:rPr lang="en-US" dirty="0"/>
              <a:t> </a:t>
            </a:r>
            <a:r>
              <a:rPr lang="ru-RU" dirty="0"/>
              <a:t>современная библиотека для создания пользовательских интерфейсов</a:t>
            </a:r>
            <a:r>
              <a:rPr lang="en-GB" dirty="0"/>
              <a:t> </a:t>
            </a:r>
            <a:r>
              <a:rPr lang="ru-RU" dirty="0"/>
              <a:t>в приложениях </a:t>
            </a:r>
            <a:r>
              <a:rPr lang="en-GB" dirty="0"/>
              <a:t>Android </a:t>
            </a:r>
            <a:r>
              <a:rPr lang="ru-RU" dirty="0"/>
              <a:t>с использованием декларативного подхода</a:t>
            </a:r>
            <a:endParaRPr lang="en-RU" dirty="0"/>
          </a:p>
        </p:txBody>
      </p:sp>
      <p:sp>
        <p:nvSpPr>
          <p:cNvPr id="16" name="Text Placeholder 15">
            <a:extLst>
              <a:ext uri="{FF2B5EF4-FFF2-40B4-BE49-F238E27FC236}">
                <a16:creationId xmlns:a16="http://schemas.microsoft.com/office/drawing/2014/main" id="{1BE518F2-737C-9E18-FD9A-D40E994D825E}"/>
              </a:ext>
            </a:extLst>
          </p:cNvPr>
          <p:cNvSpPr>
            <a:spLocks noGrp="1"/>
          </p:cNvSpPr>
          <p:nvPr>
            <p:ph type="body" sz="quarter" idx="22"/>
          </p:nvPr>
        </p:nvSpPr>
        <p:spPr/>
        <p:txBody>
          <a:bodyPr>
            <a:normAutofit fontScale="92500" lnSpcReduction="20000"/>
          </a:bodyPr>
          <a:lstStyle/>
          <a:p>
            <a:r>
              <a:rPr lang="en-RU" dirty="0"/>
              <a:t>Compose</a:t>
            </a:r>
          </a:p>
        </p:txBody>
      </p:sp>
      <p:sp>
        <p:nvSpPr>
          <p:cNvPr id="13" name="Text Placeholder 12">
            <a:extLst>
              <a:ext uri="{FF2B5EF4-FFF2-40B4-BE49-F238E27FC236}">
                <a16:creationId xmlns:a16="http://schemas.microsoft.com/office/drawing/2014/main" id="{FDB9CFE0-FED4-61E3-5E6F-CE6DB0473C0A}"/>
              </a:ext>
            </a:extLst>
          </p:cNvPr>
          <p:cNvSpPr>
            <a:spLocks noGrp="1"/>
          </p:cNvSpPr>
          <p:nvPr>
            <p:ph type="body" sz="quarter" idx="23"/>
          </p:nvPr>
        </p:nvSpPr>
        <p:spPr/>
        <p:txBody>
          <a:bodyPr>
            <a:normAutofit/>
          </a:bodyPr>
          <a:lstStyle/>
          <a:p>
            <a:r>
              <a:rPr lang="en-GB" dirty="0"/>
              <a:t>Orbit – </a:t>
            </a:r>
            <a:r>
              <a:rPr lang="ru-RU" dirty="0"/>
              <a:t>это</a:t>
            </a:r>
            <a:r>
              <a:rPr lang="en-US" dirty="0"/>
              <a:t> </a:t>
            </a:r>
            <a:r>
              <a:rPr lang="ru-RU" dirty="0"/>
              <a:t>библиотека для управления состоянием приложения в архитектуре </a:t>
            </a:r>
            <a:r>
              <a:rPr lang="en-GB" dirty="0"/>
              <a:t>MVI (Model-View-Intent) </a:t>
            </a:r>
            <a:r>
              <a:rPr lang="ru-RU" dirty="0"/>
              <a:t>для </a:t>
            </a:r>
            <a:r>
              <a:rPr lang="en-GB" dirty="0"/>
              <a:t>Android-</a:t>
            </a:r>
            <a:r>
              <a:rPr lang="ru-RU" dirty="0"/>
              <a:t>приложений</a:t>
            </a:r>
            <a:endParaRPr lang="en-RU" dirty="0"/>
          </a:p>
        </p:txBody>
      </p:sp>
      <p:sp>
        <p:nvSpPr>
          <p:cNvPr id="17" name="Text Placeholder 16">
            <a:extLst>
              <a:ext uri="{FF2B5EF4-FFF2-40B4-BE49-F238E27FC236}">
                <a16:creationId xmlns:a16="http://schemas.microsoft.com/office/drawing/2014/main" id="{D803E722-6086-F7FE-F96E-347B09094978}"/>
              </a:ext>
            </a:extLst>
          </p:cNvPr>
          <p:cNvSpPr>
            <a:spLocks noGrp="1"/>
          </p:cNvSpPr>
          <p:nvPr>
            <p:ph type="body" sz="quarter" idx="24"/>
          </p:nvPr>
        </p:nvSpPr>
        <p:spPr/>
        <p:txBody>
          <a:bodyPr>
            <a:normAutofit fontScale="92500" lnSpcReduction="20000"/>
          </a:bodyPr>
          <a:lstStyle/>
          <a:p>
            <a:r>
              <a:rPr lang="en-RU" dirty="0"/>
              <a:t>Orbit</a:t>
            </a:r>
          </a:p>
        </p:txBody>
      </p:sp>
      <p:sp>
        <p:nvSpPr>
          <p:cNvPr id="18" name="Text Placeholder 17">
            <a:extLst>
              <a:ext uri="{FF2B5EF4-FFF2-40B4-BE49-F238E27FC236}">
                <a16:creationId xmlns:a16="http://schemas.microsoft.com/office/drawing/2014/main" id="{C20A1308-47E1-DA9D-F4B7-45DD78B804BD}"/>
              </a:ext>
            </a:extLst>
          </p:cNvPr>
          <p:cNvSpPr>
            <a:spLocks noGrp="1"/>
          </p:cNvSpPr>
          <p:nvPr>
            <p:ph type="body" sz="quarter" idx="25"/>
          </p:nvPr>
        </p:nvSpPr>
        <p:spPr/>
        <p:txBody>
          <a:bodyPr>
            <a:normAutofit/>
          </a:bodyPr>
          <a:lstStyle/>
          <a:p>
            <a:r>
              <a:rPr lang="en-GB" dirty="0"/>
              <a:t>Navigation Component – </a:t>
            </a:r>
            <a:r>
              <a:rPr lang="ru-RU" dirty="0"/>
              <a:t>это</a:t>
            </a:r>
            <a:r>
              <a:rPr lang="en-US" dirty="0"/>
              <a:t> </a:t>
            </a:r>
            <a:r>
              <a:rPr lang="ru-RU" dirty="0"/>
              <a:t>часть </a:t>
            </a:r>
            <a:r>
              <a:rPr lang="en-GB" dirty="0"/>
              <a:t>Jetpack, </a:t>
            </a:r>
            <a:r>
              <a:rPr lang="ru-RU" dirty="0"/>
              <a:t>предоставляющая инструменты для управления навигацией в приложениях </a:t>
            </a:r>
            <a:r>
              <a:rPr lang="en-GB" dirty="0"/>
              <a:t>Android</a:t>
            </a:r>
            <a:endParaRPr lang="en-RU" dirty="0"/>
          </a:p>
        </p:txBody>
      </p:sp>
      <p:sp>
        <p:nvSpPr>
          <p:cNvPr id="19" name="Text Placeholder 18">
            <a:extLst>
              <a:ext uri="{FF2B5EF4-FFF2-40B4-BE49-F238E27FC236}">
                <a16:creationId xmlns:a16="http://schemas.microsoft.com/office/drawing/2014/main" id="{DCAE8F4A-64C0-CE0B-7A9F-26200C633DEF}"/>
              </a:ext>
            </a:extLst>
          </p:cNvPr>
          <p:cNvSpPr>
            <a:spLocks noGrp="1"/>
          </p:cNvSpPr>
          <p:nvPr>
            <p:ph type="body" sz="quarter" idx="26"/>
          </p:nvPr>
        </p:nvSpPr>
        <p:spPr/>
        <p:txBody>
          <a:bodyPr>
            <a:normAutofit fontScale="47500" lnSpcReduction="20000"/>
          </a:bodyPr>
          <a:lstStyle/>
          <a:p>
            <a:r>
              <a:rPr lang="en-GB" dirty="0"/>
              <a:t>Navigation Component</a:t>
            </a:r>
            <a:endParaRPr lang="en-RU" dirty="0"/>
          </a:p>
        </p:txBody>
      </p:sp>
      <p:sp>
        <p:nvSpPr>
          <p:cNvPr id="20" name="Text Placeholder 19">
            <a:extLst>
              <a:ext uri="{FF2B5EF4-FFF2-40B4-BE49-F238E27FC236}">
                <a16:creationId xmlns:a16="http://schemas.microsoft.com/office/drawing/2014/main" id="{AEFE2422-1EFA-C106-4BCF-E557ECF78B70}"/>
              </a:ext>
            </a:extLst>
          </p:cNvPr>
          <p:cNvSpPr>
            <a:spLocks noGrp="1"/>
          </p:cNvSpPr>
          <p:nvPr>
            <p:ph type="body" sz="quarter" idx="27"/>
          </p:nvPr>
        </p:nvSpPr>
        <p:spPr/>
        <p:txBody>
          <a:bodyPr>
            <a:normAutofit/>
          </a:bodyPr>
          <a:lstStyle/>
          <a:p>
            <a:r>
              <a:rPr lang="en-GB" dirty="0"/>
              <a:t>Supabase – </a:t>
            </a:r>
            <a:r>
              <a:rPr lang="ru-RU" dirty="0"/>
              <a:t>это</a:t>
            </a:r>
            <a:r>
              <a:rPr lang="en-US" dirty="0"/>
              <a:t> </a:t>
            </a:r>
            <a:r>
              <a:rPr lang="ru-RU" dirty="0"/>
              <a:t>открытая платформа для разработки веб-приложений с серверной частью, основанная на </a:t>
            </a:r>
            <a:r>
              <a:rPr lang="en-GB" dirty="0"/>
              <a:t>PostgreSQL</a:t>
            </a:r>
            <a:endParaRPr lang="en-RU" dirty="0"/>
          </a:p>
        </p:txBody>
      </p:sp>
      <p:sp>
        <p:nvSpPr>
          <p:cNvPr id="21" name="Text Placeholder 20">
            <a:extLst>
              <a:ext uri="{FF2B5EF4-FFF2-40B4-BE49-F238E27FC236}">
                <a16:creationId xmlns:a16="http://schemas.microsoft.com/office/drawing/2014/main" id="{20044023-56F3-9948-1332-A250769762D8}"/>
              </a:ext>
            </a:extLst>
          </p:cNvPr>
          <p:cNvSpPr>
            <a:spLocks noGrp="1"/>
          </p:cNvSpPr>
          <p:nvPr>
            <p:ph type="body" sz="quarter" idx="28"/>
          </p:nvPr>
        </p:nvSpPr>
        <p:spPr/>
        <p:txBody>
          <a:bodyPr>
            <a:normAutofit fontScale="92500" lnSpcReduction="20000"/>
          </a:bodyPr>
          <a:lstStyle/>
          <a:p>
            <a:r>
              <a:rPr lang="en-GB" dirty="0"/>
              <a:t>Supabase</a:t>
            </a:r>
            <a:endParaRPr lang="en-RU" dirty="0"/>
          </a:p>
        </p:txBody>
      </p:sp>
      <p:sp>
        <p:nvSpPr>
          <p:cNvPr id="22" name="Text Placeholder 21">
            <a:extLst>
              <a:ext uri="{FF2B5EF4-FFF2-40B4-BE49-F238E27FC236}">
                <a16:creationId xmlns:a16="http://schemas.microsoft.com/office/drawing/2014/main" id="{7D619E91-10F8-4D5F-23FA-AE04C4AC0A6C}"/>
              </a:ext>
            </a:extLst>
          </p:cNvPr>
          <p:cNvSpPr>
            <a:spLocks noGrp="1"/>
          </p:cNvSpPr>
          <p:nvPr>
            <p:ph type="body" sz="quarter" idx="29"/>
          </p:nvPr>
        </p:nvSpPr>
        <p:spPr/>
        <p:txBody>
          <a:bodyPr/>
          <a:lstStyle/>
          <a:p>
            <a:r>
              <a:rPr lang="en-GB" dirty="0"/>
              <a:t>Koin – </a:t>
            </a:r>
            <a:r>
              <a:rPr lang="ru-RU" dirty="0"/>
              <a:t>это</a:t>
            </a:r>
            <a:r>
              <a:rPr lang="en-US" dirty="0"/>
              <a:t> </a:t>
            </a:r>
            <a:r>
              <a:rPr lang="ru-RU" dirty="0"/>
              <a:t>легковесная библиотека для управления</a:t>
            </a:r>
            <a:r>
              <a:rPr lang="en-US" dirty="0"/>
              <a:t> </a:t>
            </a:r>
            <a:r>
              <a:rPr lang="ru-RU" dirty="0"/>
              <a:t>внедрением зависимостей (</a:t>
            </a:r>
            <a:r>
              <a:rPr lang="en-US" dirty="0"/>
              <a:t>Dependency Injection</a:t>
            </a:r>
            <a:r>
              <a:rPr lang="ru-RU" dirty="0"/>
              <a:t>) в приложениях на языке </a:t>
            </a:r>
            <a:r>
              <a:rPr lang="en-GB" dirty="0"/>
              <a:t>Kotlin</a:t>
            </a:r>
            <a:endParaRPr lang="en-RU" dirty="0"/>
          </a:p>
        </p:txBody>
      </p:sp>
      <p:sp>
        <p:nvSpPr>
          <p:cNvPr id="23" name="Text Placeholder 22">
            <a:extLst>
              <a:ext uri="{FF2B5EF4-FFF2-40B4-BE49-F238E27FC236}">
                <a16:creationId xmlns:a16="http://schemas.microsoft.com/office/drawing/2014/main" id="{225B8079-EE49-1C84-C77E-0EC4C0F008A8}"/>
              </a:ext>
            </a:extLst>
          </p:cNvPr>
          <p:cNvSpPr>
            <a:spLocks noGrp="1"/>
          </p:cNvSpPr>
          <p:nvPr>
            <p:ph type="body" sz="quarter" idx="30"/>
          </p:nvPr>
        </p:nvSpPr>
        <p:spPr/>
        <p:txBody>
          <a:bodyPr>
            <a:normAutofit fontScale="92500" lnSpcReduction="20000"/>
          </a:bodyPr>
          <a:lstStyle/>
          <a:p>
            <a:r>
              <a:rPr lang="en-GB" dirty="0"/>
              <a:t>Koin</a:t>
            </a:r>
            <a:endParaRPr lang="en-RU" dirty="0"/>
          </a:p>
        </p:txBody>
      </p:sp>
      <p:sp>
        <p:nvSpPr>
          <p:cNvPr id="24" name="Text Placeholder 23">
            <a:extLst>
              <a:ext uri="{FF2B5EF4-FFF2-40B4-BE49-F238E27FC236}">
                <a16:creationId xmlns:a16="http://schemas.microsoft.com/office/drawing/2014/main" id="{7FFD36AB-72D8-AD95-F2E6-0561003DE265}"/>
              </a:ext>
            </a:extLst>
          </p:cNvPr>
          <p:cNvSpPr>
            <a:spLocks noGrp="1"/>
          </p:cNvSpPr>
          <p:nvPr>
            <p:ph type="body" sz="quarter" idx="31"/>
          </p:nvPr>
        </p:nvSpPr>
        <p:spPr/>
        <p:txBody>
          <a:bodyPr/>
          <a:lstStyle/>
          <a:p>
            <a:r>
              <a:rPr lang="en-GB" dirty="0"/>
              <a:t>Kotlin Coroutines – </a:t>
            </a:r>
            <a:r>
              <a:rPr lang="ru-RU" dirty="0"/>
              <a:t>это</a:t>
            </a:r>
            <a:r>
              <a:rPr lang="en-US" dirty="0"/>
              <a:t> </a:t>
            </a:r>
            <a:r>
              <a:rPr lang="ru-RU" dirty="0"/>
              <a:t>платформа для асинхронного программирования в языке </a:t>
            </a:r>
            <a:r>
              <a:rPr lang="en-GB" dirty="0"/>
              <a:t>Kotlin</a:t>
            </a:r>
            <a:endParaRPr lang="en-RU" dirty="0"/>
          </a:p>
        </p:txBody>
      </p:sp>
      <p:sp>
        <p:nvSpPr>
          <p:cNvPr id="25" name="Text Placeholder 24">
            <a:extLst>
              <a:ext uri="{FF2B5EF4-FFF2-40B4-BE49-F238E27FC236}">
                <a16:creationId xmlns:a16="http://schemas.microsoft.com/office/drawing/2014/main" id="{E9876372-BE22-B863-7500-368B4EDE824D}"/>
              </a:ext>
            </a:extLst>
          </p:cNvPr>
          <p:cNvSpPr>
            <a:spLocks noGrp="1"/>
          </p:cNvSpPr>
          <p:nvPr>
            <p:ph type="body" sz="quarter" idx="32"/>
          </p:nvPr>
        </p:nvSpPr>
        <p:spPr/>
        <p:txBody>
          <a:bodyPr>
            <a:normAutofit fontScale="92500" lnSpcReduction="20000"/>
          </a:bodyPr>
          <a:lstStyle/>
          <a:p>
            <a:r>
              <a:rPr lang="en-GB" dirty="0"/>
              <a:t>Coroutines</a:t>
            </a:r>
            <a:endParaRPr lang="en-RU" dirty="0"/>
          </a:p>
        </p:txBody>
      </p:sp>
      <p:sp>
        <p:nvSpPr>
          <p:cNvPr id="15" name="Text Placeholder 14">
            <a:extLst>
              <a:ext uri="{FF2B5EF4-FFF2-40B4-BE49-F238E27FC236}">
                <a16:creationId xmlns:a16="http://schemas.microsoft.com/office/drawing/2014/main" id="{2C7E22FD-6DC5-4D00-951F-E9C653130F16}"/>
              </a:ext>
            </a:extLst>
          </p:cNvPr>
          <p:cNvSpPr>
            <a:spLocks noGrp="1"/>
          </p:cNvSpPr>
          <p:nvPr>
            <p:ph type="body" sz="quarter" idx="19"/>
          </p:nvPr>
        </p:nvSpPr>
        <p:spPr/>
        <p:txBody>
          <a:bodyPr/>
          <a:lstStyle/>
          <a:p>
            <a:r>
              <a:rPr lang="ru-RU" dirty="0"/>
              <a:t>Стек технологий</a:t>
            </a:r>
            <a:endParaRPr lang="en-RU" dirty="0"/>
          </a:p>
        </p:txBody>
      </p:sp>
    </p:spTree>
    <p:extLst>
      <p:ext uri="{BB962C8B-B14F-4D97-AF65-F5344CB8AC3E}">
        <p14:creationId xmlns:p14="http://schemas.microsoft.com/office/powerpoint/2010/main" val="125002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F024F7B-71CC-AFEF-CC1A-219F94EDDA7F}"/>
              </a:ext>
            </a:extLst>
          </p:cNvPr>
          <p:cNvSpPr>
            <a:spLocks noGrp="1"/>
          </p:cNvSpPr>
          <p:nvPr>
            <p:ph type="title"/>
          </p:nvPr>
        </p:nvSpPr>
        <p:spPr/>
        <p:txBody>
          <a:bodyPr/>
          <a:lstStyle/>
          <a:p>
            <a:r>
              <a:rPr lang="ru-RU" dirty="0"/>
              <a:t>Реализация константы с </a:t>
            </a:r>
            <a:r>
              <a:rPr lang="en-US" dirty="0"/>
              <a:t>”</a:t>
            </a:r>
            <a:r>
              <a:rPr lang="ru-RU" dirty="0"/>
              <a:t>путём</a:t>
            </a:r>
            <a:r>
              <a:rPr lang="en-US" dirty="0"/>
              <a:t>”</a:t>
            </a:r>
            <a:r>
              <a:rPr lang="ru-RU" dirty="0"/>
              <a:t> экрана</a:t>
            </a:r>
            <a:endParaRPr lang="en-RU" dirty="0"/>
          </a:p>
        </p:txBody>
      </p:sp>
      <p:sp>
        <p:nvSpPr>
          <p:cNvPr id="18" name="Text Placeholder 17">
            <a:extLst>
              <a:ext uri="{FF2B5EF4-FFF2-40B4-BE49-F238E27FC236}">
                <a16:creationId xmlns:a16="http://schemas.microsoft.com/office/drawing/2014/main" id="{A7EC9326-380B-5E1A-0D53-78A4F04BE25A}"/>
              </a:ext>
            </a:extLst>
          </p:cNvPr>
          <p:cNvSpPr>
            <a:spLocks noGrp="1"/>
          </p:cNvSpPr>
          <p:nvPr>
            <p:ph type="body" sz="quarter" idx="14"/>
          </p:nvPr>
        </p:nvSpPr>
        <p:spPr/>
        <p:txBody>
          <a:bodyPr/>
          <a:lstStyle/>
          <a:p>
            <a:r>
              <a:rPr lang="en-US" dirty="0"/>
              <a:t>“</a:t>
            </a:r>
            <a:r>
              <a:rPr lang="ru-RU" dirty="0"/>
              <a:t>Путь</a:t>
            </a:r>
            <a:r>
              <a:rPr lang="en-US" dirty="0"/>
              <a:t>”</a:t>
            </a:r>
            <a:r>
              <a:rPr lang="ru-RU" dirty="0"/>
              <a:t> экрана</a:t>
            </a:r>
            <a:endParaRPr lang="en-RU" dirty="0"/>
          </a:p>
        </p:txBody>
      </p:sp>
      <p:sp>
        <p:nvSpPr>
          <p:cNvPr id="19" name="Text Placeholder 18">
            <a:extLst>
              <a:ext uri="{FF2B5EF4-FFF2-40B4-BE49-F238E27FC236}">
                <a16:creationId xmlns:a16="http://schemas.microsoft.com/office/drawing/2014/main" id="{39522B69-A100-FDC8-4C3D-92EC5E3CEE92}"/>
              </a:ext>
            </a:extLst>
          </p:cNvPr>
          <p:cNvSpPr>
            <a:spLocks noGrp="1"/>
          </p:cNvSpPr>
          <p:nvPr>
            <p:ph type="body" sz="quarter" idx="17"/>
          </p:nvPr>
        </p:nvSpPr>
        <p:spPr/>
        <p:txBody>
          <a:bodyPr/>
          <a:lstStyle/>
          <a:p>
            <a:r>
              <a:rPr lang="ru-RU" dirty="0"/>
              <a:t>Для того, чтобы можно было переходить из экранов одного модуля на экраны других модулей, необходимо в </a:t>
            </a:r>
            <a:r>
              <a:rPr lang="en-US" dirty="0"/>
              <a:t>API </a:t>
            </a:r>
            <a:r>
              <a:rPr lang="ru-RU" dirty="0"/>
              <a:t>модуле функциональности определить абстрактный путь до экрана из этого модуля, в нашем случае экран один, поэтому и </a:t>
            </a:r>
            <a:r>
              <a:rPr lang="en-US" dirty="0"/>
              <a:t>“</a:t>
            </a:r>
            <a:r>
              <a:rPr lang="ru-RU" dirty="0"/>
              <a:t>путь</a:t>
            </a:r>
            <a:r>
              <a:rPr lang="en-US" dirty="0"/>
              <a:t>”</a:t>
            </a:r>
            <a:r>
              <a:rPr lang="ru-RU" dirty="0"/>
              <a:t> тоже один. </a:t>
            </a:r>
          </a:p>
          <a:p>
            <a:r>
              <a:rPr lang="ru-RU" dirty="0"/>
              <a:t>По необходимости в этот модуль также можно выносить все классы, связанные с бизнес-логикой, если они должны быть </a:t>
            </a:r>
            <a:r>
              <a:rPr lang="ru-RU" dirty="0" err="1"/>
              <a:t>переиспользованы</a:t>
            </a:r>
            <a:r>
              <a:rPr lang="ru-RU" dirty="0"/>
              <a:t> в других модулях.</a:t>
            </a:r>
            <a:endParaRPr lang="en-RU" dirty="0"/>
          </a:p>
        </p:txBody>
      </p:sp>
      <p:sp>
        <p:nvSpPr>
          <p:cNvPr id="21" name="Text Placeholder 20">
            <a:extLst>
              <a:ext uri="{FF2B5EF4-FFF2-40B4-BE49-F238E27FC236}">
                <a16:creationId xmlns:a16="http://schemas.microsoft.com/office/drawing/2014/main" id="{BCF481CB-D3C2-CD51-55E0-421182B3EB5E}"/>
              </a:ext>
            </a:extLst>
          </p:cNvPr>
          <p:cNvSpPr>
            <a:spLocks noGrp="1"/>
          </p:cNvSpPr>
          <p:nvPr>
            <p:ph type="body" sz="quarter" idx="19"/>
          </p:nvPr>
        </p:nvSpPr>
        <p:spPr/>
        <p:txBody>
          <a:bodyPr/>
          <a:lstStyle/>
          <a:p>
            <a:r>
              <a:rPr lang="ru-RU" dirty="0"/>
              <a:t>Пример исходного кода функциональности (</a:t>
            </a:r>
            <a:r>
              <a:rPr lang="en-US" dirty="0"/>
              <a:t>API </a:t>
            </a:r>
            <a:r>
              <a:rPr lang="ru-RU" dirty="0"/>
              <a:t>модуль)</a:t>
            </a:r>
            <a:endParaRPr lang="en-RU" dirty="0"/>
          </a:p>
        </p:txBody>
      </p:sp>
      <p:sp>
        <p:nvSpPr>
          <p:cNvPr id="23" name="TextBox 22">
            <a:extLst>
              <a:ext uri="{FF2B5EF4-FFF2-40B4-BE49-F238E27FC236}">
                <a16:creationId xmlns:a16="http://schemas.microsoft.com/office/drawing/2014/main" id="{DD7C5B30-4F83-AB5E-AA1A-38ECCBEBE96A}"/>
              </a:ext>
            </a:extLst>
          </p:cNvPr>
          <p:cNvSpPr txBox="1"/>
          <p:nvPr/>
        </p:nvSpPr>
        <p:spPr bwMode="auto">
          <a:xfrm>
            <a:off x="5068887" y="2419339"/>
            <a:ext cx="6096000" cy="646331"/>
          </a:xfrm>
          <a:prstGeom prst="rect">
            <a:avLst/>
          </a:prstGeom>
          <a:noFill/>
        </p:spPr>
        <p:txBody>
          <a:bodyPr wrap="square">
            <a:spAutoFit/>
          </a:bodyPr>
          <a:lstStyle/>
          <a:p>
            <a:r>
              <a:rPr lang="en-GB" dirty="0" err="1">
                <a:solidFill>
                  <a:srgbClr val="0033B3"/>
                </a:solidFill>
                <a:effectLst/>
              </a:rPr>
              <a:t>const</a:t>
            </a:r>
            <a:r>
              <a:rPr lang="en-GB" dirty="0">
                <a:solidFill>
                  <a:srgbClr val="0033B3"/>
                </a:solidFill>
                <a:effectLst/>
              </a:rPr>
              <a:t> </a:t>
            </a:r>
            <a:r>
              <a:rPr lang="en-GB" dirty="0" err="1">
                <a:solidFill>
                  <a:srgbClr val="0033B3"/>
                </a:solidFill>
                <a:effectLst/>
              </a:rPr>
              <a:t>val</a:t>
            </a:r>
            <a:r>
              <a:rPr lang="en-GB" dirty="0">
                <a:solidFill>
                  <a:srgbClr val="0033B3"/>
                </a:solidFill>
                <a:effectLst/>
              </a:rPr>
              <a:t> </a:t>
            </a:r>
            <a:r>
              <a:rPr lang="en-GB" i="1" dirty="0">
                <a:solidFill>
                  <a:srgbClr val="871094"/>
                </a:solidFill>
                <a:effectLst/>
              </a:rPr>
              <a:t>SAMPLE_SCREEN_ROUTE_PATH </a:t>
            </a:r>
            <a:r>
              <a:rPr lang="en-GB" dirty="0">
                <a:solidFill>
                  <a:srgbClr val="080808"/>
                </a:solidFill>
                <a:effectLst/>
              </a:rPr>
              <a:t>= </a:t>
            </a:r>
            <a:r>
              <a:rPr lang="ru-RU" dirty="0">
                <a:solidFill>
                  <a:srgbClr val="080808"/>
                </a:solidFill>
                <a:effectLst/>
              </a:rPr>
              <a:t>	</a:t>
            </a:r>
            <a:r>
              <a:rPr lang="en-GB" dirty="0">
                <a:solidFill>
                  <a:srgbClr val="067D17"/>
                </a:solidFill>
                <a:effectLst/>
              </a:rPr>
              <a:t>"</a:t>
            </a:r>
            <a:r>
              <a:rPr lang="en-GB" dirty="0" err="1">
                <a:solidFill>
                  <a:srgbClr val="067D17"/>
                </a:solidFill>
                <a:effectLst/>
              </a:rPr>
              <a:t>sample_screen</a:t>
            </a:r>
            <a:r>
              <a:rPr lang="en-GB" dirty="0">
                <a:solidFill>
                  <a:srgbClr val="067D17"/>
                </a:solidFill>
                <a:effectLst/>
              </a:rPr>
              <a:t>"</a:t>
            </a:r>
            <a:endParaRPr lang="en-GB" dirty="0">
              <a:solidFill>
                <a:srgbClr val="080808"/>
              </a:solidFill>
              <a:effectLst/>
            </a:endParaRPr>
          </a:p>
        </p:txBody>
      </p:sp>
    </p:spTree>
    <p:extLst>
      <p:ext uri="{BB962C8B-B14F-4D97-AF65-F5344CB8AC3E}">
        <p14:creationId xmlns:p14="http://schemas.microsoft.com/office/powerpoint/2010/main" val="3211596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F024F7B-71CC-AFEF-CC1A-219F94EDDA7F}"/>
              </a:ext>
            </a:extLst>
          </p:cNvPr>
          <p:cNvSpPr>
            <a:spLocks noGrp="1"/>
          </p:cNvSpPr>
          <p:nvPr>
            <p:ph type="title"/>
          </p:nvPr>
        </p:nvSpPr>
        <p:spPr/>
        <p:txBody>
          <a:bodyPr/>
          <a:lstStyle/>
          <a:p>
            <a:r>
              <a:rPr lang="ru-RU" dirty="0"/>
              <a:t>Реализация слоя бизнес-логики (</a:t>
            </a:r>
            <a:r>
              <a:rPr lang="en-US" dirty="0"/>
              <a:t>Domain</a:t>
            </a:r>
            <a:r>
              <a:rPr lang="ru-RU" dirty="0"/>
              <a:t>)</a:t>
            </a:r>
            <a:endParaRPr lang="en-RU" dirty="0"/>
          </a:p>
        </p:txBody>
      </p:sp>
      <p:sp>
        <p:nvSpPr>
          <p:cNvPr id="18" name="Text Placeholder 17">
            <a:extLst>
              <a:ext uri="{FF2B5EF4-FFF2-40B4-BE49-F238E27FC236}">
                <a16:creationId xmlns:a16="http://schemas.microsoft.com/office/drawing/2014/main" id="{A7EC9326-380B-5E1A-0D53-78A4F04BE25A}"/>
              </a:ext>
            </a:extLst>
          </p:cNvPr>
          <p:cNvSpPr>
            <a:spLocks noGrp="1"/>
          </p:cNvSpPr>
          <p:nvPr>
            <p:ph type="body" sz="quarter" idx="14"/>
          </p:nvPr>
        </p:nvSpPr>
        <p:spPr/>
        <p:txBody>
          <a:bodyPr/>
          <a:lstStyle/>
          <a:p>
            <a:r>
              <a:rPr lang="ru-RU" dirty="0"/>
              <a:t>Определение модели данных</a:t>
            </a:r>
            <a:endParaRPr lang="en-RU" dirty="0"/>
          </a:p>
        </p:txBody>
      </p:sp>
      <p:sp>
        <p:nvSpPr>
          <p:cNvPr id="19" name="Text Placeholder 18">
            <a:extLst>
              <a:ext uri="{FF2B5EF4-FFF2-40B4-BE49-F238E27FC236}">
                <a16:creationId xmlns:a16="http://schemas.microsoft.com/office/drawing/2014/main" id="{39522B69-A100-FDC8-4C3D-92EC5E3CEE92}"/>
              </a:ext>
            </a:extLst>
          </p:cNvPr>
          <p:cNvSpPr>
            <a:spLocks noGrp="1"/>
          </p:cNvSpPr>
          <p:nvPr>
            <p:ph type="body" sz="quarter" idx="17"/>
          </p:nvPr>
        </p:nvSpPr>
        <p:spPr/>
        <p:txBody>
          <a:bodyPr/>
          <a:lstStyle/>
          <a:p>
            <a:r>
              <a:rPr lang="ru-RU" dirty="0"/>
              <a:t>Класс </a:t>
            </a:r>
            <a:r>
              <a:rPr lang="en-GB" b="1" dirty="0"/>
              <a:t>Sample</a:t>
            </a:r>
            <a:r>
              <a:rPr lang="en-GB" dirty="0"/>
              <a:t> </a:t>
            </a:r>
            <a:r>
              <a:rPr lang="ru-RU" dirty="0"/>
              <a:t>представляет собой объект, который содержит информацию об определенном объекте, а перечисление </a:t>
            </a:r>
            <a:r>
              <a:rPr lang="en-GB" b="1" dirty="0"/>
              <a:t>Category</a:t>
            </a:r>
            <a:r>
              <a:rPr lang="en-GB" dirty="0"/>
              <a:t> </a:t>
            </a:r>
            <a:r>
              <a:rPr lang="ru-RU" dirty="0"/>
              <a:t>определяет возможные категории, к которым может принадлежать объект. Эти модели могут использоваться для выполнения различных операций и бизнес-логики в приложении. Данный класс позволяет нам абстрагироваться от конкретных форматов данных из слоя данных.</a:t>
            </a:r>
            <a:endParaRPr lang="en-RU" dirty="0"/>
          </a:p>
        </p:txBody>
      </p:sp>
      <p:sp>
        <p:nvSpPr>
          <p:cNvPr id="21" name="Text Placeholder 20">
            <a:extLst>
              <a:ext uri="{FF2B5EF4-FFF2-40B4-BE49-F238E27FC236}">
                <a16:creationId xmlns:a16="http://schemas.microsoft.com/office/drawing/2014/main" id="{BCF481CB-D3C2-CD51-55E0-421182B3EB5E}"/>
              </a:ext>
            </a:extLst>
          </p:cNvPr>
          <p:cNvSpPr>
            <a:spLocks noGrp="1"/>
          </p:cNvSpPr>
          <p:nvPr>
            <p:ph type="body" sz="quarter" idx="19"/>
          </p:nvPr>
        </p:nvSpPr>
        <p:spPr/>
        <p:txBody>
          <a:bodyPr/>
          <a:lstStyle/>
          <a:p>
            <a:r>
              <a:rPr lang="ru-RU" dirty="0"/>
              <a:t>Пример исходного кода функциональности (</a:t>
            </a:r>
            <a:r>
              <a:rPr lang="en-US" dirty="0"/>
              <a:t>IMPL </a:t>
            </a:r>
            <a:r>
              <a:rPr lang="ru-RU" dirty="0"/>
              <a:t>модуль)</a:t>
            </a:r>
            <a:endParaRPr lang="en-RU" dirty="0"/>
          </a:p>
        </p:txBody>
      </p:sp>
      <p:sp>
        <p:nvSpPr>
          <p:cNvPr id="23" name="TextBox 22">
            <a:extLst>
              <a:ext uri="{FF2B5EF4-FFF2-40B4-BE49-F238E27FC236}">
                <a16:creationId xmlns:a16="http://schemas.microsoft.com/office/drawing/2014/main" id="{DD7C5B30-4F83-AB5E-AA1A-38ECCBEBE96A}"/>
              </a:ext>
            </a:extLst>
          </p:cNvPr>
          <p:cNvSpPr txBox="1"/>
          <p:nvPr/>
        </p:nvSpPr>
        <p:spPr bwMode="auto">
          <a:xfrm>
            <a:off x="5068887" y="2419339"/>
            <a:ext cx="6096000" cy="3416320"/>
          </a:xfrm>
          <a:prstGeom prst="rect">
            <a:avLst/>
          </a:prstGeom>
          <a:noFill/>
        </p:spPr>
        <p:txBody>
          <a:bodyPr wrap="square">
            <a:spAutoFit/>
          </a:bodyPr>
          <a:lstStyle/>
          <a:p>
            <a:r>
              <a:rPr lang="en-GB" dirty="0">
                <a:solidFill>
                  <a:srgbClr val="0033B3"/>
                </a:solidFill>
                <a:effectLst/>
              </a:rPr>
              <a:t>data class </a:t>
            </a:r>
            <a:r>
              <a:rPr lang="en-GB" dirty="0">
                <a:solidFill>
                  <a:srgbClr val="000000"/>
                </a:solidFill>
                <a:effectLst/>
              </a:rPr>
              <a:t>Sample</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err="1">
                <a:solidFill>
                  <a:srgbClr val="0033B3"/>
                </a:solidFill>
                <a:effectLst/>
              </a:rPr>
              <a:t>val</a:t>
            </a:r>
            <a:r>
              <a:rPr lang="en-GB" dirty="0">
                <a:solidFill>
                  <a:srgbClr val="0033B3"/>
                </a:solidFill>
                <a:effectLst/>
              </a:rPr>
              <a:t> </a:t>
            </a:r>
            <a:r>
              <a:rPr lang="en-GB" dirty="0">
                <a:solidFill>
                  <a:srgbClr val="871094"/>
                </a:solidFill>
                <a:effectLst/>
              </a:rPr>
              <a:t>id</a:t>
            </a:r>
            <a:r>
              <a:rPr lang="en-GB" dirty="0">
                <a:solidFill>
                  <a:srgbClr val="080808"/>
                </a:solidFill>
                <a:effectLst/>
              </a:rPr>
              <a:t>: </a:t>
            </a:r>
            <a:r>
              <a:rPr lang="en-GB" dirty="0">
                <a:solidFill>
                  <a:srgbClr val="000000"/>
                </a:solidFill>
                <a:effectLst/>
              </a:rPr>
              <a:t>String</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err="1">
                <a:solidFill>
                  <a:srgbClr val="0033B3"/>
                </a:solidFill>
                <a:effectLst/>
              </a:rPr>
              <a:t>val</a:t>
            </a:r>
            <a:r>
              <a:rPr lang="en-GB" dirty="0">
                <a:solidFill>
                  <a:srgbClr val="0033B3"/>
                </a:solidFill>
                <a:effectLst/>
              </a:rPr>
              <a:t> </a:t>
            </a:r>
            <a:r>
              <a:rPr lang="en-GB" dirty="0">
                <a:solidFill>
                  <a:srgbClr val="871094"/>
                </a:solidFill>
                <a:effectLst/>
              </a:rPr>
              <a:t>category</a:t>
            </a:r>
            <a:r>
              <a:rPr lang="en-GB" dirty="0">
                <a:solidFill>
                  <a:srgbClr val="080808"/>
                </a:solidFill>
                <a:effectLst/>
              </a:rPr>
              <a:t>: </a:t>
            </a:r>
            <a:r>
              <a:rPr lang="en-GB" dirty="0">
                <a:solidFill>
                  <a:srgbClr val="000000"/>
                </a:solidFill>
                <a:effectLst/>
              </a:rPr>
              <a:t>Category</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dirty="0" err="1">
                <a:solidFill>
                  <a:srgbClr val="0033B3"/>
                </a:solidFill>
                <a:effectLst/>
              </a:rPr>
              <a:t>val</a:t>
            </a:r>
            <a:r>
              <a:rPr lang="en-GB" dirty="0">
                <a:solidFill>
                  <a:srgbClr val="0033B3"/>
                </a:solidFill>
                <a:effectLst/>
              </a:rPr>
              <a:t> </a:t>
            </a:r>
            <a:r>
              <a:rPr lang="en-GB" dirty="0" err="1">
                <a:solidFill>
                  <a:srgbClr val="871094"/>
                </a:solidFill>
                <a:effectLst/>
              </a:rPr>
              <a:t>isFavorite</a:t>
            </a:r>
            <a:r>
              <a:rPr lang="en-GB" dirty="0">
                <a:solidFill>
                  <a:srgbClr val="080808"/>
                </a:solidFill>
                <a:effectLst/>
              </a:rPr>
              <a:t>: </a:t>
            </a:r>
            <a:r>
              <a:rPr lang="en-GB" dirty="0">
                <a:solidFill>
                  <a:srgbClr val="000000"/>
                </a:solidFill>
                <a:effectLst/>
              </a:rPr>
              <a:t>Boolean</a:t>
            </a:r>
            <a:r>
              <a:rPr lang="en-GB" dirty="0">
                <a:solidFill>
                  <a:srgbClr val="080808"/>
                </a:solidFill>
                <a:effectLst/>
              </a:rPr>
              <a:t>,</a:t>
            </a:r>
            <a:br>
              <a:rPr lang="en-GB" dirty="0">
                <a:solidFill>
                  <a:srgbClr val="080808"/>
                </a:solidFill>
                <a:effectLst/>
              </a:rPr>
            </a:br>
            <a:r>
              <a:rPr lang="en-GB" dirty="0">
                <a:solidFill>
                  <a:srgbClr val="080808"/>
                </a:solidFill>
                <a:effectLst/>
              </a:rPr>
              <a:t>)</a:t>
            </a:r>
            <a:br>
              <a:rPr lang="en-GB" dirty="0">
                <a:solidFill>
                  <a:srgbClr val="080808"/>
                </a:solidFill>
                <a:effectLst/>
              </a:rPr>
            </a:br>
            <a:br>
              <a:rPr lang="en-GB" dirty="0">
                <a:solidFill>
                  <a:srgbClr val="080808"/>
                </a:solidFill>
                <a:effectLst/>
              </a:rPr>
            </a:br>
            <a:r>
              <a:rPr lang="en-GB" dirty="0" err="1">
                <a:solidFill>
                  <a:srgbClr val="0033B3"/>
                </a:solidFill>
                <a:effectLst/>
              </a:rPr>
              <a:t>enum</a:t>
            </a:r>
            <a:r>
              <a:rPr lang="en-GB" dirty="0">
                <a:solidFill>
                  <a:srgbClr val="0033B3"/>
                </a:solidFill>
                <a:effectLst/>
              </a:rPr>
              <a:t> class </a:t>
            </a:r>
            <a:r>
              <a:rPr lang="en-GB" dirty="0">
                <a:solidFill>
                  <a:srgbClr val="000000"/>
                </a:solidFill>
                <a:effectLst/>
              </a:rPr>
              <a:t>Category </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i="1" dirty="0">
                <a:solidFill>
                  <a:srgbClr val="871094"/>
                </a:solidFill>
                <a:effectLst/>
              </a:rPr>
              <a:t>Food</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i="1" dirty="0">
                <a:solidFill>
                  <a:srgbClr val="871094"/>
                </a:solidFill>
                <a:effectLst/>
              </a:rPr>
              <a:t>Cats</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i="1" dirty="0">
                <a:solidFill>
                  <a:srgbClr val="871094"/>
                </a:solidFill>
                <a:effectLst/>
              </a:rPr>
              <a:t>Dogs</a:t>
            </a:r>
            <a:r>
              <a:rPr lang="en-GB" dirty="0">
                <a:solidFill>
                  <a:srgbClr val="080808"/>
                </a:solidFill>
                <a:effectLst/>
              </a:rPr>
              <a:t>,</a:t>
            </a:r>
            <a:br>
              <a:rPr lang="en-GB" dirty="0">
                <a:solidFill>
                  <a:srgbClr val="080808"/>
                </a:solidFill>
                <a:effectLst/>
              </a:rPr>
            </a:br>
            <a:r>
              <a:rPr lang="en-GB" dirty="0">
                <a:solidFill>
                  <a:srgbClr val="080808"/>
                </a:solidFill>
                <a:effectLst/>
              </a:rPr>
              <a:t>    </a:t>
            </a:r>
            <a:r>
              <a:rPr lang="en-GB" i="1" dirty="0">
                <a:solidFill>
                  <a:srgbClr val="871094"/>
                </a:solidFill>
                <a:effectLst/>
              </a:rPr>
              <a:t>Ships</a:t>
            </a:r>
            <a:r>
              <a:rPr lang="en-GB" dirty="0">
                <a:solidFill>
                  <a:srgbClr val="080808"/>
                </a:solidFill>
                <a:effectLst/>
              </a:rPr>
              <a:t>;</a:t>
            </a:r>
            <a:br>
              <a:rPr lang="en-GB" dirty="0">
                <a:solidFill>
                  <a:srgbClr val="080808"/>
                </a:solidFill>
                <a:effectLst/>
              </a:rPr>
            </a:br>
            <a:r>
              <a:rPr lang="en-GB" dirty="0">
                <a:solidFill>
                  <a:srgbClr val="080808"/>
                </a:solidFill>
                <a:effectLst/>
              </a:rPr>
              <a:t>}</a:t>
            </a:r>
          </a:p>
        </p:txBody>
      </p:sp>
    </p:spTree>
    <p:extLst>
      <p:ext uri="{BB962C8B-B14F-4D97-AF65-F5344CB8AC3E}">
        <p14:creationId xmlns:p14="http://schemas.microsoft.com/office/powerpoint/2010/main" val="3076836480"/>
      </p:ext>
    </p:extLst>
  </p:cSld>
  <p:clrMapOvr>
    <a:masterClrMapping/>
  </p:clrMapOvr>
</p:sld>
</file>

<file path=ppt/theme/theme1.xml><?xml version="1.0" encoding="utf-8"?>
<a:theme xmlns:a="http://schemas.openxmlformats.org/drawingml/2006/main" name="Тема Office">
  <a:themeElements>
    <a:clrScheme name="МТУСИ">
      <a:dk1>
        <a:srgbClr val="352379"/>
      </a:dk1>
      <a:lt1>
        <a:srgbClr val="FFFFFF"/>
      </a:lt1>
      <a:dk2>
        <a:srgbClr val="352379"/>
      </a:dk2>
      <a:lt2>
        <a:srgbClr val="FFFFFF"/>
      </a:lt2>
      <a:accent1>
        <a:srgbClr val="352379"/>
      </a:accent1>
      <a:accent2>
        <a:srgbClr val="C7ADEB"/>
      </a:accent2>
      <a:accent3>
        <a:srgbClr val="532494"/>
      </a:accent3>
      <a:accent4>
        <a:srgbClr val="E3D6F5"/>
      </a:accent4>
      <a:accent5>
        <a:srgbClr val="8C64D8"/>
      </a:accent5>
      <a:accent6>
        <a:srgbClr val="000000"/>
      </a:accent6>
      <a:hlink>
        <a:srgbClr val="8C64D8"/>
      </a:hlink>
      <a:folHlink>
        <a:srgbClr val="352379"/>
      </a:folHlink>
    </a:clrScheme>
    <a:fontScheme name="МТУСИ">
      <a:majorFont>
        <a:latin typeface="Montserrat SemiBold"/>
        <a:ea typeface="Arial"/>
        <a:cs typeface="Arial"/>
      </a:majorFont>
      <a:minorFont>
        <a:latin typeface="Montserrat"/>
        <a:ea typeface="Arial"/>
        <a:cs typeface="Arial"/>
      </a:minorFont>
    </a:fontScheme>
    <a:fmtScheme name="Стандартная">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513</TotalTime>
  <Words>3372</Words>
  <Application>Microsoft Macintosh PowerPoint</Application>
  <DocSecurity>0</DocSecurity>
  <PresentationFormat>Widescreen</PresentationFormat>
  <Paragraphs>214</Paragraphs>
  <Slides>35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Montserrat</vt:lpstr>
      <vt:lpstr>Montserrat SemiBold</vt:lpstr>
      <vt:lpstr>Тема Office</vt:lpstr>
      <vt:lpstr>Разработка Android-приложения “Language App”</vt:lpstr>
      <vt:lpstr>Многомодульность и Gradle</vt:lpstr>
      <vt:lpstr>Реализация многомодульности в приложении “Language App”</vt:lpstr>
      <vt:lpstr>Архитектура модуля</vt:lpstr>
      <vt:lpstr>Чистая архитектура в приложении “Language App”</vt:lpstr>
      <vt:lpstr>Архитектура слоя представления</vt:lpstr>
      <vt:lpstr>Основной стек технологий приложения “Language App”</vt:lpstr>
      <vt:lpstr>Реализация константы с ”путём” экрана</vt:lpstr>
      <vt:lpstr>Реализация слоя бизнес-логики (Domain)</vt:lpstr>
      <vt:lpstr>Реализация слоя бизнес-логики (Domain)</vt:lpstr>
      <vt:lpstr>Реализация слоя данных (Data)</vt:lpstr>
      <vt:lpstr>Реализация слоя данных (Data)</vt:lpstr>
      <vt:lpstr>“Мапперы” для моделей данных из слоёв бизнес логики м данных</vt:lpstr>
      <vt:lpstr>Реализация “контракта” в UI-слое</vt:lpstr>
      <vt:lpstr>Реализация Model (Model-View-Intent)</vt:lpstr>
      <vt:lpstr>Реализация Model (Model-View-Intent)</vt:lpstr>
      <vt:lpstr>Реализация UI (Model-View-Intent)</vt:lpstr>
      <vt:lpstr>Реализация UI (Model-View-Intent)</vt:lpstr>
      <vt:lpstr>Реализация UI (Model-View-Intent)</vt:lpstr>
      <vt:lpstr>Реализация внедрения зависимостей (DI)</vt:lpstr>
      <vt:lpstr>Реализация внедрения зависимостей (DI)</vt:lpstr>
      <vt:lpstr>Интеграция нового функционала в приложение</vt:lpstr>
      <vt:lpstr>Валидация графа зависимостей (DI)</vt:lpstr>
      <vt:lpstr>UI-тесты экранов приветствия</vt:lpstr>
      <vt:lpstr>UI-тесты экранов приветствия</vt:lpstr>
      <vt:lpstr>Переменные окружения хранятся только локально</vt:lpstr>
      <vt:lpstr>Флоу авторизации</vt:lpstr>
      <vt:lpstr>Главный экран приложения</vt:lpstr>
      <vt:lpstr>Профиль пользователя</vt:lpstr>
      <vt:lpstr>Профиль пользователя</vt:lpstr>
      <vt:lpstr>Профиль пользователя</vt:lpstr>
      <vt:lpstr>Экраны упражнений</vt:lpstr>
      <vt:lpstr>Экраны упражнений</vt:lpstr>
      <vt:lpstr>Экраны упражнений</vt:lpstr>
      <vt:lpstr>Спасибо за внимание!</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 [v4]</dc:creator>
  <cp:keywords/>
  <dc:description/>
  <cp:lastModifiedBy>Рамиль Казыханов</cp:lastModifiedBy>
  <cp:revision>19</cp:revision>
  <dcterms:created xsi:type="dcterms:W3CDTF">2023-04-19T21:39:12Z</dcterms:created>
  <dcterms:modified xsi:type="dcterms:W3CDTF">2024-04-17T14:37:56Z</dcterms:modified>
  <cp:category/>
  <dc:identifier/>
  <cp:contentStatus/>
  <dc:language/>
  <cp:version/>
</cp:coreProperties>
</file>